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parents-of-school-age-kids-during-covid-19-yes-you-re-stresse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minic/325010195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553-emoticon-area-text-smiley-question-mar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chool-png/download/2280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Helping Your Student with Learning at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TIPS for academic success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5AD51-054F-44C4-B356-CDAE61EE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TIPS Strategy – Why It Works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ACB6-E214-4163-9192-839355AF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Emphasizes connections between school and home.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Encourages parents and children to talk regularly about schoolwork and progress.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Asks students to share and enjoy their work, ideas, and progress with their families.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Makes homework the student’s responsibility and does not ask parents to “teach” subjects skills that they are not prepared to teach.</a:t>
            </a:r>
          </a:p>
          <a:p>
            <a:pPr>
              <a:lnSpc>
                <a:spcPct val="10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5" name="Picture 4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7C0AB4C1-0501-47F5-BEBA-A1E05DCE5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184" r="-1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FC5A7-8EA8-4372-BFE3-FD95C7A49EA5}"/>
              </a:ext>
            </a:extLst>
          </p:cNvPr>
          <p:cNvSpPr txBox="1"/>
          <p:nvPr/>
        </p:nvSpPr>
        <p:spPr>
          <a:xfrm>
            <a:off x="9812822" y="6657945"/>
            <a:ext cx="23791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ursuit.unimelb.edu.au/articles/parents-of-school-age-kids-during-covid-19-yes-you-re-stress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88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E51F0-376D-451B-92E4-17877364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How to Implement TIPS at Home</a:t>
            </a:r>
          </a:p>
        </p:txBody>
      </p:sp>
      <p:cxnSp>
        <p:nvCxnSpPr>
          <p:cNvPr id="13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5B5E2-3664-46AA-9ADD-1EC604C3E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During the Morning (before school)</a:t>
            </a:r>
            <a:endParaRPr lang="en-US" sz="15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u="none" strike="noStrike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  <a:endParaRPr lang="en-US" sz="15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1.  Make sure your child has some form of breakfast. Your child has a long day ahead of them and it’s important they are provided the proper nutrients to put their best effort into school.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u="none" strike="noStrike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  <a:endParaRPr lang="en-US" sz="15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2.  Make sure that your child has all of his/her supplies he/she may need for the day. Your child will be prepared for the day ahead.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u="none" strike="noStrike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  <a:endParaRPr lang="en-US" sz="15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3.  Tell your child to focus on a particular subject, like English, and be prepared to discuss it when they come home that night. This will help your child make sure he/she focuses during the class and prepares to communicate with you what was discussed.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A5E8CDB-D75A-4036-9277-369D3FA0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8" r="5" b="430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D0A17-3FB1-4599-A0CF-3F6A4FF00A0B}"/>
              </a:ext>
            </a:extLst>
          </p:cNvPr>
          <p:cNvSpPr txBox="1"/>
          <p:nvPr/>
        </p:nvSpPr>
        <p:spPr>
          <a:xfrm>
            <a:off x="8643454" y="5508758"/>
            <a:ext cx="25122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dominic/325010195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2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1D2D0-DF0F-4ECF-B2AF-694D8801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How to Implement TIPS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984E-A128-46BB-966F-147ED3E5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8" y="1837113"/>
            <a:ext cx="7869516" cy="4297680"/>
          </a:xfrm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During the Night (after school, in person if possible, but can be virtual if parent is at work)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1.  Ask your child how their day went and ask them about some of the highlights of their day.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2.  Make sure your child has their notes out to explain them to you.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3.  Ask your child to point out two to three important points or vocabulary words that helps them pull the content together and helps them understand it more.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4.  If you’re focusing on a class like math or science for a given night, have your child open up their textbook/workbook to the information they learned about that day and explain to you how to complete a problem from beginning to end.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5.  Always give your child good positive feedback with all that they do.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-1"/>
            <a:ext cx="405079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A2369-10B3-4A99-93ED-036A92FD9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661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B192269D-5C75-4362-86B2-52DFE15B8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-2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16095-E05A-4E74-9AE2-21E34732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Example Questions for Parents</a:t>
            </a:r>
            <a:br>
              <a:rPr lang="en-US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</a:br>
            <a:endParaRPr lang="en-US" dirty="0"/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37AB-12B8-4F1B-89C0-1F1F8A6B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 lnSpcReduction="10000"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1.  What did you learn about today in Algebra?</a:t>
            </a:r>
          </a:p>
          <a:p>
            <a:pPr marL="2667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2.  What were some of the vocabulary words you used in your notes that you may see later on a test?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3.  What are some things you learned about before that might help you with this topic?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4.  Is there anything that you see on a normal basis here at home or at school that this concept applies to or will help you remember what you learned?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5.  Let’s think about the future, can you think of any jobs/careers that might utilize information like this?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6.  How might this information be useful to someone in the real world?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FF155-C157-4996-832A-ED560DD1C936}"/>
              </a:ext>
            </a:extLst>
          </p:cNvPr>
          <p:cNvSpPr txBox="1"/>
          <p:nvPr/>
        </p:nvSpPr>
        <p:spPr>
          <a:xfrm>
            <a:off x="9819236" y="6657945"/>
            <a:ext cx="23727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eepngimg.com/png/88553-emoticon-area-text-smiley-question-ma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4996-5B79-4640-AAFD-AF3C3C1F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960" y="639098"/>
            <a:ext cx="3200400" cy="4694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Focused Note Taking = Studying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CAA2A-7D9A-4A23-8177-C998BD5E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538483"/>
            <a:ext cx="8365842" cy="5521456"/>
          </a:xfrm>
          <a:prstGeom prst="rect">
            <a:avLst/>
          </a:prstGeom>
        </p:spPr>
      </p:pic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592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B04D2-858F-4479-B75B-B085447A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Reinforcement Ideas for Parents</a:t>
            </a:r>
            <a:br>
              <a:rPr lang="en-US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</a:br>
            <a:endParaRPr lang="en-US" dirty="0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DA73AE-2B85-4995-B5DF-7E5B49FA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1.  Never lose your patience with your child throughout this process. If they see you disappointed in them, it will then become much harder to get them on track.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2.  Always be positive with comments made to their efforts, even if they weren’t very successful, it is important that you continue to push them to continue to do their best.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3.  Congratulate them every opportunity that you get, and reward them for consistent success and effort if possible.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4.  </a:t>
            </a:r>
            <a:r>
              <a:rPr lang="en-US" sz="15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mic Sans MS" panose="030F0702030302020204" pitchFamily="66" charset="0"/>
              </a:rPr>
              <a:t>Leave notes for your students to pass on to their teachers to keep the communication between home and school open and positive.</a:t>
            </a:r>
            <a:endParaRPr lang="en-US" sz="150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52A7606-397F-4346-A744-B8FF15076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4" r="5" b="5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1C6E8-B17F-4565-A846-991C677C7F7D}"/>
              </a:ext>
            </a:extLst>
          </p:cNvPr>
          <p:cNvSpPr txBox="1"/>
          <p:nvPr/>
        </p:nvSpPr>
        <p:spPr>
          <a:xfrm>
            <a:off x="8782916" y="5508758"/>
            <a:ext cx="23727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ngall.com/school-png/download/228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07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{CD2447B7-8B4C-4922-AB86-C8848A51162A}tf22712842_win32</Template>
  <TotalTime>37</TotalTime>
  <Words>677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Bookman Old Style</vt:lpstr>
      <vt:lpstr>Calibri</vt:lpstr>
      <vt:lpstr>Comic Sans MS</vt:lpstr>
      <vt:lpstr>Franklin Gothic Book</vt:lpstr>
      <vt:lpstr>Symbol</vt:lpstr>
      <vt:lpstr>1_RetrospectVTI</vt:lpstr>
      <vt:lpstr>Helping Your Student with Learning at Home</vt:lpstr>
      <vt:lpstr>TIPS Strategy – Why It Works</vt:lpstr>
      <vt:lpstr>How to Implement TIPS at Home</vt:lpstr>
      <vt:lpstr>How to Implement TIPS at Home</vt:lpstr>
      <vt:lpstr>Example Questions for Parents </vt:lpstr>
      <vt:lpstr>Focused Note Taking = Studying</vt:lpstr>
      <vt:lpstr>Reinforcement Ideas for Parents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Your Student with Learning at Home</dc:title>
  <dc:creator>Jeffrey Schwartz</dc:creator>
  <cp:lastModifiedBy>Jeffrey Schwartz</cp:lastModifiedBy>
  <cp:revision>6</cp:revision>
  <dcterms:created xsi:type="dcterms:W3CDTF">2022-12-26T23:19:01Z</dcterms:created>
  <dcterms:modified xsi:type="dcterms:W3CDTF">2023-03-21T14:09:00Z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