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57" r:id="rId17"/>
    <p:sldId id="258" r:id="rId18"/>
    <p:sldId id="259" r:id="rId19"/>
    <p:sldId id="260" r:id="rId20"/>
    <p:sldId id="262" r:id="rId21"/>
    <p:sldId id="263" r:id="rId22"/>
    <p:sldId id="264" r:id="rId23"/>
    <p:sldId id="265" r:id="rId24"/>
    <p:sldId id="266" r:id="rId25"/>
    <p:sldId id="267" r:id="rId26"/>
    <p:sldId id="271" r:id="rId27"/>
    <p:sldId id="268" r:id="rId28"/>
    <p:sldId id="269" r:id="rId29"/>
    <p:sldId id="274" r:id="rId30"/>
    <p:sldId id="276" r:id="rId31"/>
    <p:sldId id="275" r:id="rId32"/>
    <p:sldId id="277" r:id="rId33"/>
    <p:sldId id="2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Steinmetz" userId="8b8407e7-8171-4b43-8028-eebebe9c6cb9" providerId="ADAL" clId="{BC5C3033-D5AC-4FE2-83A7-4E98529562FB}"/>
    <pc:docChg chg="delSld">
      <pc:chgData name="Richard Steinmetz" userId="8b8407e7-8171-4b43-8028-eebebe9c6cb9" providerId="ADAL" clId="{BC5C3033-D5AC-4FE2-83A7-4E98529562FB}" dt="2022-10-06T14:39:26.343" v="0" actId="47"/>
      <pc:docMkLst>
        <pc:docMk/>
      </pc:docMkLst>
      <pc:sldChg chg="del">
        <pc:chgData name="Richard Steinmetz" userId="8b8407e7-8171-4b43-8028-eebebe9c6cb9" providerId="ADAL" clId="{BC5C3033-D5AC-4FE2-83A7-4E98529562FB}" dt="2022-10-06T14:39:26.343" v="0" actId="47"/>
        <pc:sldMkLst>
          <pc:docMk/>
          <pc:sldMk cId="4090194204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29D0-BE64-45DA-A545-30CDC1265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A5D25-06B7-4D92-B44E-41220A16C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7D6FE-043E-4AD1-AFBC-D0934EBA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C3A0-7E84-4CA4-9A46-A94EFD3FF7F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275DC-7818-4C4A-BF20-F8B20F9CD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B11D7-F000-4ABD-AA8C-36B3BB21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383D-1474-40CA-8231-6C10C140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9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71036-33A2-472C-999D-6CAF293E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8F5FC-1485-4F7E-A6CE-157B56C0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26DF1-28E5-4FCB-86F2-2EF57CCA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C3A0-7E84-4CA4-9A46-A94EFD3FF7F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F448E-3BA1-445F-80ED-8F6BE55FF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0A171-FDC2-4C43-B082-4E9682B2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383D-1474-40CA-8231-6C10C140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2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23E0F-9BC0-4367-9B19-6ABA9D4B8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AFDA3-B319-4931-B68B-B929FAB19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4EAB6-89F6-4FED-8525-6A8734A8F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C3A0-7E84-4CA4-9A46-A94EFD3FF7F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20FD9-4FB9-4DD3-86CB-D9CDEC95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1B31F-FAE2-4BEE-A181-223C4F39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383D-1474-40CA-8231-6C10C140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3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6F40-92A1-45BF-9C04-5764248C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8656-F882-4763-80BE-5A6C5EE76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1953E-BDFA-4005-8334-E423A0B5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C3A0-7E84-4CA4-9A46-A94EFD3FF7F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45218-CACC-4F56-94E9-E3BC0679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6C5E1-6B64-4341-9417-39FE2A5F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383D-1474-40CA-8231-6C10C140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4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5884-75E0-488E-B577-9FA91FB2D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B0685-E504-4974-B7C2-06FBFFD4D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E1B9-7B8C-45F9-B3E8-873CE614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C3A0-7E84-4CA4-9A46-A94EFD3FF7F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703B0-9B4E-4284-A770-41F87951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A0327-9C5B-40A7-9AE1-4BB3E2A2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383D-1474-40CA-8231-6C10C140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0154-9F85-4E51-81B0-A0E7A880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097B6-52F2-420B-AFC9-9BA4E7FA3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7290B-0171-4646-BF4D-6E68492CF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DDD37-81DA-4C9A-BEEC-5CAEE19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C3A0-7E84-4CA4-9A46-A94EFD3FF7F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2B626-F0DF-419F-97C2-9AB6CEF8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F0787-CCCB-4C48-8B12-B5322BB8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383D-1474-40CA-8231-6C10C140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206B-98AB-4921-8B9D-62B965A7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1FE18-55CC-475F-A1AD-8210A1FD6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5974C-3EF4-413D-82A2-F001B6250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43222-FCAD-410C-AF67-A402561D1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D09DE-F59A-4837-8791-EF0E6F3F8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11D453-32E4-4FBB-985E-9C472149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C3A0-7E84-4CA4-9A46-A94EFD3FF7F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2AA4DE-DAE4-45AD-A0B9-D220B82A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15CBFC-A63A-4A84-9CE4-2B7AF5BC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383D-1474-40CA-8231-6C10C140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1A17-F28B-4F28-AB56-B8BEE4AD7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380901-0BC9-4E4A-8464-51FE7F3D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C3A0-7E84-4CA4-9A46-A94EFD3FF7F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D8E58-2743-468D-8AC5-BC90B753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E6F27-9B1C-4525-B25C-BF668AF8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383D-1474-40CA-8231-6C10C140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8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747B14-FD54-4E6A-BC7A-2D7C9BDC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C3A0-7E84-4CA4-9A46-A94EFD3FF7F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727D3-F201-47B0-8FF5-2F4E3599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15EAD-F06B-4F3E-8B0A-5802F0419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383D-1474-40CA-8231-6C10C140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C82B-93CF-4C2C-8F43-54A7F78F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231B7-B046-4240-977A-FA0380498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2B66E-0F9B-442D-8D86-4D6F05E51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5081F-D463-4044-BEC9-7BAB77CA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C3A0-7E84-4CA4-9A46-A94EFD3FF7F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5B3BC-4D49-4B79-B86E-BCBCFE1E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DB0A6-723A-4B5C-AAA6-EA1F56F8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383D-1474-40CA-8231-6C10C140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0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EADCC-6346-480F-89DB-BDAC14EB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01EFB-37A5-43E7-8F47-8D4A02706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FFAC4-96AF-4371-9131-3EADA45E3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E4179-9A7E-40A6-AD58-FB407A58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C3A0-7E84-4CA4-9A46-A94EFD3FF7F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8BD6F-0FD7-49A1-AD73-0AEA9312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D7F30-32FD-4ECD-924C-4031C7AF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383D-1474-40CA-8231-6C10C140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6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867146-702B-4211-A474-963A300E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BE590-8678-4F72-B21F-25007A82F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A9ABF-1C15-41C9-8383-9085B4150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2C3A0-7E84-4CA4-9A46-A94EFD3FF7F1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1D5C8-87E4-4E90-80CA-E3A58CD49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B2E8-EC90-4747-9EE2-A4A0034CB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383D-1474-40CA-8231-6C10C140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5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F5BC1-07CA-4F37-974D-2DEAE27C1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91BF9-A1F8-486B-8C03-13AD23D50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3D7D076-3537-45E2-9806-7E8CD9C3F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8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E5EAFA7-0973-42C4-86E6-1FF0E4C2C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85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3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9CD4710-D4C3-472D-9682-03779353E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85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65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CBB54B6-4E8D-4DE3-B067-A5E0638FE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85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85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A6579C5-D0E7-4A96-B56E-B89293894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" r="1" b="5498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1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870A106-1703-44FE-8C54-4A3BB6A9B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85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84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58BADB5-41C7-43E1-8B17-CD910F75C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85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5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52CCC3D4-E91C-410E-B27E-92139C670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23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6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C85C921A-BE0F-4191-B459-10C12ECAA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40" y="643467"/>
            <a:ext cx="99053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13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7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962F2C7-6EAF-45FC-901F-5C626F77A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40" y="643467"/>
            <a:ext cx="99053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86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7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475A86-3B13-4C72-8E6A-9441DD113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40" y="643467"/>
            <a:ext cx="99053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9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BC7FBDD2-5D6B-4C72-9FE8-1723CE9F8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85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08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68A07CA-0CA7-4FF8-B729-959B506EE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40" y="643467"/>
            <a:ext cx="99053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99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E4D8F64-3B69-434B-B0E6-4DFC7CC36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40" y="643467"/>
            <a:ext cx="99053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05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7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947EAA2-AAEF-4BF6-ADCE-B57244A60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40" y="643467"/>
            <a:ext cx="99053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06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6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9207269-B502-4E39-A4E9-43926DAD0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40" y="643467"/>
            <a:ext cx="99053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67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7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EE242DE-F58D-42E8-BDB4-0150671B6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40" y="643467"/>
            <a:ext cx="99053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49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 descr="Robert's Rules Made Simple - Home">
            <a:extLst>
              <a:ext uri="{FF2B5EF4-FFF2-40B4-BE49-F238E27FC236}">
                <a16:creationId xmlns:a16="http://schemas.microsoft.com/office/drawing/2014/main" id="{340C680E-6D21-466E-9BE2-546270B7F3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" r="2" b="13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09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5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8D66370-F7F6-4C83-BB86-F2BBEA4E6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00" y="480060"/>
            <a:ext cx="7858999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38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A0829-E591-4A8C-A58E-93E27222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44" y="1153572"/>
            <a:ext cx="3480438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SAC Meeting Dates &amp; Times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436BD-001F-4CBC-813F-4B06FDF9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November 10th – 6:00 PM – PD Room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December 8th – 6:00 PM – PD Room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January 12th – 6:00 PM – PD Room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February 9th – 6:00 PM – PD Room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March 9th – 6:00 PM – PD Room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April 13th – 6:00 PM – PD Room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May 11th – 6:00 PM – PD Room</a:t>
            </a:r>
          </a:p>
        </p:txBody>
      </p:sp>
    </p:spTree>
    <p:extLst>
      <p:ext uri="{BB962C8B-B14F-4D97-AF65-F5344CB8AC3E}">
        <p14:creationId xmlns:p14="http://schemas.microsoft.com/office/powerpoint/2010/main" val="2183693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1" name="Right Triangle 206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SAC / SAC">
            <a:extLst>
              <a:ext uri="{FF2B5EF4-FFF2-40B4-BE49-F238E27FC236}">
                <a16:creationId xmlns:a16="http://schemas.microsoft.com/office/drawing/2014/main" id="{985E36B5-BCEC-4148-A72A-097311043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63" y="1231880"/>
            <a:ext cx="7746709" cy="43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51EC5-17BF-4436-B82C-8E956714C0DA}"/>
              </a:ext>
            </a:extLst>
          </p:cNvPr>
          <p:cNvSpPr txBox="1"/>
          <p:nvPr/>
        </p:nvSpPr>
        <p:spPr>
          <a:xfrm>
            <a:off x="8823390" y="1720840"/>
            <a:ext cx="2798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BYLAWS: Review and Revision</a:t>
            </a:r>
          </a:p>
        </p:txBody>
      </p:sp>
    </p:spTree>
    <p:extLst>
      <p:ext uri="{BB962C8B-B14F-4D97-AF65-F5344CB8AC3E}">
        <p14:creationId xmlns:p14="http://schemas.microsoft.com/office/powerpoint/2010/main" val="2932022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5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chool Improvement Plan (SIP) / School Improvement Plan (SIP)">
            <a:extLst>
              <a:ext uri="{FF2B5EF4-FFF2-40B4-BE49-F238E27FC236}">
                <a16:creationId xmlns:a16="http://schemas.microsoft.com/office/drawing/2014/main" id="{CA6C8113-AEFA-453A-BD78-976E54CFA2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146" y="977898"/>
            <a:ext cx="8835707" cy="490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82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FE8D3D90-53D3-4949-B03B-AAF542CD4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r="1" b="6261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0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5126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4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55A0C-986F-4BBB-B96B-9F89023A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endParaRPr lang="en-US" sz="2600">
              <a:solidFill>
                <a:srgbClr val="FFFFFF"/>
              </a:solidFill>
            </a:endParaRPr>
          </a:p>
        </p:txBody>
      </p:sp>
      <p:pic>
        <p:nvPicPr>
          <p:cNvPr id="5122" name="Picture 2" descr="OASIS-Osceola County School District | Facebook">
            <a:extLst>
              <a:ext uri="{FF2B5EF4-FFF2-40B4-BE49-F238E27FC236}">
                <a16:creationId xmlns:a16="http://schemas.microsoft.com/office/drawing/2014/main" id="{67401109-EE7A-444E-9719-D7ADD71B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2220" y="2066402"/>
            <a:ext cx="7188199" cy="272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C72FD55-043A-4303-860A-E980DFA34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1" y="1247682"/>
            <a:ext cx="3555138" cy="35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02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8C3A6-5728-4AD3-A13D-F82B68F1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73708-0D07-4EF9-85D5-27BCCCE58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81F98-1963-43FD-BD05-EFD2A95CE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56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3B35-7992-4882-A680-C39DE4A4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0E23-EAA2-449D-889F-5420CC60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116C6-6F6A-43C9-ADCC-911C2F426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4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9664A-7E11-4E31-A31A-5E9097E8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BD036-15A9-4A35-BAE9-4F693C814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73DB7-6889-4923-B1BF-1BDB4F48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3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4A5A4E01-BAEC-4320-90B1-41C69788A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85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68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C440C979-0AA8-4FBE-93A5-EE1CD9B47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85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52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9067F304-466B-4A88-9522-ECEE28B1C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85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0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934DEA5-6C7C-497A-8827-A6766C097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85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1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CB5146F-861E-4346-B39D-096A3812A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85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33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D92911B-A43B-4A28-B42B-516621B27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385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57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66</Words>
  <Application>Microsoft Office PowerPoint</Application>
  <PresentationFormat>Widescreen</PresentationFormat>
  <Paragraphs>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(Body)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SAC Meeting Dates &amp; 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Steinmetz</dc:creator>
  <cp:lastModifiedBy>Richard Steinmetz</cp:lastModifiedBy>
  <cp:revision>6</cp:revision>
  <dcterms:created xsi:type="dcterms:W3CDTF">2022-10-06T13:22:30Z</dcterms:created>
  <dcterms:modified xsi:type="dcterms:W3CDTF">2022-10-06T14:39:35Z</dcterms:modified>
</cp:coreProperties>
</file>