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35"/>
  </p:notesMasterIdLst>
  <p:sldIdLst>
    <p:sldId id="272" r:id="rId5"/>
    <p:sldId id="257" r:id="rId6"/>
    <p:sldId id="296" r:id="rId7"/>
    <p:sldId id="260" r:id="rId8"/>
    <p:sldId id="297" r:id="rId9"/>
    <p:sldId id="261" r:id="rId10"/>
    <p:sldId id="299" r:id="rId11"/>
    <p:sldId id="284" r:id="rId12"/>
    <p:sldId id="300" r:id="rId13"/>
    <p:sldId id="258" r:id="rId14"/>
    <p:sldId id="301" r:id="rId15"/>
    <p:sldId id="302" r:id="rId16"/>
    <p:sldId id="295" r:id="rId17"/>
    <p:sldId id="287" r:id="rId18"/>
    <p:sldId id="303" r:id="rId19"/>
    <p:sldId id="259" r:id="rId20"/>
    <p:sldId id="305" r:id="rId21"/>
    <p:sldId id="289" r:id="rId22"/>
    <p:sldId id="306" r:id="rId23"/>
    <p:sldId id="280" r:id="rId24"/>
    <p:sldId id="307" r:id="rId25"/>
    <p:sldId id="264" r:id="rId26"/>
    <p:sldId id="308" r:id="rId27"/>
    <p:sldId id="290" r:id="rId28"/>
    <p:sldId id="309" r:id="rId29"/>
    <p:sldId id="265" r:id="rId30"/>
    <p:sldId id="310" r:id="rId31"/>
    <p:sldId id="268" r:id="rId32"/>
    <p:sldId id="298" r:id="rId33"/>
    <p:sldId id="294" r:id="rId3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42738-7D05-4B34-9023-C0976494F894}" v="62" dt="2024-10-15T14:30:25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02" autoAdjust="0"/>
  </p:normalViewPr>
  <p:slideViewPr>
    <p:cSldViewPr snapToGrid="0">
      <p:cViewPr varScale="1">
        <p:scale>
          <a:sx n="100" d="100"/>
          <a:sy n="10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aira Perez" userId="60a7930f-c6b3-4c65-85d4-28b1fd0ff9bc" providerId="ADAL" clId="{FD342738-7D05-4B34-9023-C0976494F894}"/>
    <pc:docChg chg="undo custSel modSld">
      <pc:chgData name="Omaira Perez" userId="60a7930f-c6b3-4c65-85d4-28b1fd0ff9bc" providerId="ADAL" clId="{FD342738-7D05-4B34-9023-C0976494F894}" dt="2024-10-15T14:30:25.248" v="217" actId="20577"/>
      <pc:docMkLst>
        <pc:docMk/>
      </pc:docMkLst>
      <pc:sldChg chg="modSp mod">
        <pc:chgData name="Omaira Perez" userId="60a7930f-c6b3-4c65-85d4-28b1fd0ff9bc" providerId="ADAL" clId="{FD342738-7D05-4B34-9023-C0976494F894}" dt="2024-10-15T14:18:33.543" v="192" actId="20577"/>
        <pc:sldMkLst>
          <pc:docMk/>
          <pc:sldMk cId="1603583455" sldId="259"/>
        </pc:sldMkLst>
        <pc:spChg chg="mod">
          <ac:chgData name="Omaira Perez" userId="60a7930f-c6b3-4c65-85d4-28b1fd0ff9bc" providerId="ADAL" clId="{FD342738-7D05-4B34-9023-C0976494F894}" dt="2024-10-15T14:18:33.543" v="192" actId="20577"/>
          <ac:spMkLst>
            <pc:docMk/>
            <pc:sldMk cId="1603583455" sldId="259"/>
            <ac:spMk id="5" creationId="{13F1C63A-9031-6D0D-9B9C-DDB2E6BE138A}"/>
          </ac:spMkLst>
        </pc:spChg>
      </pc:sldChg>
      <pc:sldChg chg="modSp">
        <pc:chgData name="Omaira Perez" userId="60a7930f-c6b3-4c65-85d4-28b1fd0ff9bc" providerId="ADAL" clId="{FD342738-7D05-4B34-9023-C0976494F894}" dt="2024-10-15T14:30:25.248" v="217" actId="20577"/>
        <pc:sldMkLst>
          <pc:docMk/>
          <pc:sldMk cId="3359383245" sldId="260"/>
        </pc:sldMkLst>
        <pc:graphicFrameChg chg="mod">
          <ac:chgData name="Omaira Perez" userId="60a7930f-c6b3-4c65-85d4-28b1fd0ff9bc" providerId="ADAL" clId="{FD342738-7D05-4B34-9023-C0976494F894}" dt="2024-10-15T14:30:25.248" v="217" actId="20577"/>
          <ac:graphicFrameMkLst>
            <pc:docMk/>
            <pc:sldMk cId="3359383245" sldId="260"/>
            <ac:graphicFrameMk id="31" creationId="{93D1253A-0972-F184-2E34-5F886AC68A09}"/>
          </ac:graphicFrameMkLst>
        </pc:graphicFrameChg>
      </pc:sldChg>
      <pc:sldChg chg="modSp">
        <pc:chgData name="Omaira Perez" userId="60a7930f-c6b3-4c65-85d4-28b1fd0ff9bc" providerId="ADAL" clId="{FD342738-7D05-4B34-9023-C0976494F894}" dt="2024-09-16T22:35:30.076" v="133" actId="20577"/>
        <pc:sldMkLst>
          <pc:docMk/>
          <pc:sldMk cId="925014282" sldId="264"/>
        </pc:sldMkLst>
        <pc:graphicFrameChg chg="mod">
          <ac:chgData name="Omaira Perez" userId="60a7930f-c6b3-4c65-85d4-28b1fd0ff9bc" providerId="ADAL" clId="{FD342738-7D05-4B34-9023-C0976494F894}" dt="2024-09-16T22:35:30.076" v="133" actId="20577"/>
          <ac:graphicFrameMkLst>
            <pc:docMk/>
            <pc:sldMk cId="925014282" sldId="264"/>
            <ac:graphicFrameMk id="20" creationId="{97DB0744-67CA-E8E8-95BA-67B74F60BACA}"/>
          </ac:graphicFrameMkLst>
        </pc:graphicFrameChg>
      </pc:sldChg>
      <pc:sldChg chg="addSp delSp modSp mod">
        <pc:chgData name="Omaira Perez" userId="60a7930f-c6b3-4c65-85d4-28b1fd0ff9bc" providerId="ADAL" clId="{FD342738-7D05-4B34-9023-C0976494F894}" dt="2024-09-16T22:44:01.075" v="154" actId="20577"/>
        <pc:sldMkLst>
          <pc:docMk/>
          <pc:sldMk cId="419429412" sldId="265"/>
        </pc:sldMkLst>
        <pc:spChg chg="add del mod">
          <ac:chgData name="Omaira Perez" userId="60a7930f-c6b3-4c65-85d4-28b1fd0ff9bc" providerId="ADAL" clId="{FD342738-7D05-4B34-9023-C0976494F894}" dt="2024-09-16T22:41:41.767" v="142" actId="21"/>
          <ac:spMkLst>
            <pc:docMk/>
            <pc:sldMk cId="419429412" sldId="265"/>
            <ac:spMk id="6" creationId="{FE7FDC24-3374-CC1C-8BA7-9A041E44B8A9}"/>
          </ac:spMkLst>
        </pc:spChg>
        <pc:spChg chg="mod">
          <ac:chgData name="Omaira Perez" userId="60a7930f-c6b3-4c65-85d4-28b1fd0ff9bc" providerId="ADAL" clId="{FD342738-7D05-4B34-9023-C0976494F894}" dt="2024-09-16T22:44:01.075" v="154" actId="20577"/>
          <ac:spMkLst>
            <pc:docMk/>
            <pc:sldMk cId="419429412" sldId="265"/>
            <ac:spMk id="27" creationId="{7BFBEE42-F3E6-707C-0283-E7C9133F3661}"/>
          </ac:spMkLst>
        </pc:spChg>
        <pc:picChg chg="mod">
          <ac:chgData name="Omaira Perez" userId="60a7930f-c6b3-4c65-85d4-28b1fd0ff9bc" providerId="ADAL" clId="{FD342738-7D05-4B34-9023-C0976494F894}" dt="2024-08-27T13:35:25.974" v="87" actId="1076"/>
          <ac:picMkLst>
            <pc:docMk/>
            <pc:sldMk cId="419429412" sldId="265"/>
            <ac:picMk id="5" creationId="{40F2E465-3C1E-8A23-9875-0D0E98CA9632}"/>
          </ac:picMkLst>
        </pc:picChg>
        <pc:picChg chg="add mod">
          <ac:chgData name="Omaira Perez" userId="60a7930f-c6b3-4c65-85d4-28b1fd0ff9bc" providerId="ADAL" clId="{FD342738-7D05-4B34-9023-C0976494F894}" dt="2024-09-16T22:40:46.862" v="139" actId="688"/>
          <ac:picMkLst>
            <pc:docMk/>
            <pc:sldMk cId="419429412" sldId="265"/>
            <ac:picMk id="8" creationId="{BCDFDB17-3606-FF79-B4D8-3FCDED962B40}"/>
          </ac:picMkLst>
        </pc:picChg>
        <pc:picChg chg="add mod">
          <ac:chgData name="Omaira Perez" userId="60a7930f-c6b3-4c65-85d4-28b1fd0ff9bc" providerId="ADAL" clId="{FD342738-7D05-4B34-9023-C0976494F894}" dt="2024-09-16T22:41:00.381" v="141" actId="1076"/>
          <ac:picMkLst>
            <pc:docMk/>
            <pc:sldMk cId="419429412" sldId="265"/>
            <ac:picMk id="9" creationId="{41131636-B60D-1116-9BBF-320A30C443FD}"/>
          </ac:picMkLst>
        </pc:picChg>
        <pc:picChg chg="add mod">
          <ac:chgData name="Omaira Perez" userId="60a7930f-c6b3-4c65-85d4-28b1fd0ff9bc" providerId="ADAL" clId="{FD342738-7D05-4B34-9023-C0976494F894}" dt="2024-09-16T22:42:40.592" v="146" actId="688"/>
          <ac:picMkLst>
            <pc:docMk/>
            <pc:sldMk cId="419429412" sldId="265"/>
            <ac:picMk id="11" creationId="{EC647005-F8A8-971A-08E2-C753E34F2CCB}"/>
          </ac:picMkLst>
        </pc:picChg>
      </pc:sldChg>
      <pc:sldChg chg="addSp delSp modSp mod">
        <pc:chgData name="Omaira Perez" userId="60a7930f-c6b3-4c65-85d4-28b1fd0ff9bc" providerId="ADAL" clId="{FD342738-7D05-4B34-9023-C0976494F894}" dt="2024-09-16T22:49:36.490" v="183" actId="1076"/>
        <pc:sldMkLst>
          <pc:docMk/>
          <pc:sldMk cId="3508469912" sldId="268"/>
        </pc:sldMkLst>
        <pc:spChg chg="add del mod">
          <ac:chgData name="Omaira Perez" userId="60a7930f-c6b3-4c65-85d4-28b1fd0ff9bc" providerId="ADAL" clId="{FD342738-7D05-4B34-9023-C0976494F894}" dt="2024-09-16T22:44:43.885" v="155" actId="21"/>
          <ac:spMkLst>
            <pc:docMk/>
            <pc:sldMk cId="3508469912" sldId="268"/>
            <ac:spMk id="5" creationId="{D9392DC9-7438-3D79-3708-3641526D3904}"/>
          </ac:spMkLst>
        </pc:spChg>
        <pc:spChg chg="add del mod">
          <ac:chgData name="Omaira Perez" userId="60a7930f-c6b3-4c65-85d4-28b1fd0ff9bc" providerId="ADAL" clId="{FD342738-7D05-4B34-9023-C0976494F894}" dt="2024-09-16T22:44:50.930" v="156" actId="21"/>
          <ac:spMkLst>
            <pc:docMk/>
            <pc:sldMk cId="3508469912" sldId="268"/>
            <ac:spMk id="6" creationId="{03B2754A-0098-4FBE-E09F-336CB5CBB951}"/>
          </ac:spMkLst>
        </pc:spChg>
        <pc:picChg chg="add mod">
          <ac:chgData name="Omaira Perez" userId="60a7930f-c6b3-4c65-85d4-28b1fd0ff9bc" providerId="ADAL" clId="{FD342738-7D05-4B34-9023-C0976494F894}" dt="2024-09-16T22:45:13.246" v="158" actId="571"/>
          <ac:picMkLst>
            <pc:docMk/>
            <pc:sldMk cId="3508469912" sldId="268"/>
            <ac:picMk id="7" creationId="{F34A1898-9EC6-A3AA-D209-7D133BC0DAC9}"/>
          </ac:picMkLst>
        </pc:picChg>
        <pc:picChg chg="add mod">
          <ac:chgData name="Omaira Perez" userId="60a7930f-c6b3-4c65-85d4-28b1fd0ff9bc" providerId="ADAL" clId="{FD342738-7D05-4B34-9023-C0976494F894}" dt="2024-09-16T22:46:06.929" v="163" actId="207"/>
          <ac:picMkLst>
            <pc:docMk/>
            <pc:sldMk cId="3508469912" sldId="268"/>
            <ac:picMk id="9" creationId="{A1B78E44-3D1A-E93F-51C2-0AF9DEB82F04}"/>
          </ac:picMkLst>
        </pc:picChg>
        <pc:picChg chg="add mod">
          <ac:chgData name="Omaira Perez" userId="60a7930f-c6b3-4c65-85d4-28b1fd0ff9bc" providerId="ADAL" clId="{FD342738-7D05-4B34-9023-C0976494F894}" dt="2024-09-16T22:46:31.251" v="165" actId="1076"/>
          <ac:picMkLst>
            <pc:docMk/>
            <pc:sldMk cId="3508469912" sldId="268"/>
            <ac:picMk id="10" creationId="{96CDE076-F6B4-F947-4489-FBDBE23D28FC}"/>
          </ac:picMkLst>
        </pc:picChg>
        <pc:picChg chg="add mod">
          <ac:chgData name="Omaira Perez" userId="60a7930f-c6b3-4c65-85d4-28b1fd0ff9bc" providerId="ADAL" clId="{FD342738-7D05-4B34-9023-C0976494F894}" dt="2024-09-16T22:48:07.762" v="169" actId="1076"/>
          <ac:picMkLst>
            <pc:docMk/>
            <pc:sldMk cId="3508469912" sldId="268"/>
            <ac:picMk id="11" creationId="{EF62C3A3-3548-8247-0D5F-7368880EB047}"/>
          </ac:picMkLst>
        </pc:picChg>
        <pc:picChg chg="add mod">
          <ac:chgData name="Omaira Perez" userId="60a7930f-c6b3-4c65-85d4-28b1fd0ff9bc" providerId="ADAL" clId="{FD342738-7D05-4B34-9023-C0976494F894}" dt="2024-09-16T22:48:22.679" v="172" actId="688"/>
          <ac:picMkLst>
            <pc:docMk/>
            <pc:sldMk cId="3508469912" sldId="268"/>
            <ac:picMk id="12" creationId="{BBAD5851-4207-4C5B-4BD6-CEAE9F1563D8}"/>
          </ac:picMkLst>
        </pc:picChg>
        <pc:picChg chg="add mod">
          <ac:chgData name="Omaira Perez" userId="60a7930f-c6b3-4c65-85d4-28b1fd0ff9bc" providerId="ADAL" clId="{FD342738-7D05-4B34-9023-C0976494F894}" dt="2024-09-16T22:49:03.697" v="179" actId="688"/>
          <ac:picMkLst>
            <pc:docMk/>
            <pc:sldMk cId="3508469912" sldId="268"/>
            <ac:picMk id="13" creationId="{845AD25E-27E4-A73D-0318-52E4819261BF}"/>
          </ac:picMkLst>
        </pc:picChg>
        <pc:picChg chg="add mod">
          <ac:chgData name="Omaira Perez" userId="60a7930f-c6b3-4c65-85d4-28b1fd0ff9bc" providerId="ADAL" clId="{FD342738-7D05-4B34-9023-C0976494F894}" dt="2024-09-16T22:49:20.082" v="181" actId="571"/>
          <ac:picMkLst>
            <pc:docMk/>
            <pc:sldMk cId="3508469912" sldId="268"/>
            <ac:picMk id="14" creationId="{99F24B3D-4807-D4EB-26A2-451A0EB05844}"/>
          </ac:picMkLst>
        </pc:picChg>
        <pc:picChg chg="add mod">
          <ac:chgData name="Omaira Perez" userId="60a7930f-c6b3-4c65-85d4-28b1fd0ff9bc" providerId="ADAL" clId="{FD342738-7D05-4B34-9023-C0976494F894}" dt="2024-09-16T22:49:36.490" v="183" actId="1076"/>
          <ac:picMkLst>
            <pc:docMk/>
            <pc:sldMk cId="3508469912" sldId="268"/>
            <ac:picMk id="15" creationId="{245DA80E-3E68-C427-EE09-3A44C8C8E1B5}"/>
          </ac:picMkLst>
        </pc:picChg>
        <pc:picChg chg="mod">
          <ac:chgData name="Omaira Perez" userId="60a7930f-c6b3-4c65-85d4-28b1fd0ff9bc" providerId="ADAL" clId="{FD342738-7D05-4B34-9023-C0976494F894}" dt="2024-09-16T22:47:50.529" v="167" actId="1076"/>
          <ac:picMkLst>
            <pc:docMk/>
            <pc:sldMk cId="3508469912" sldId="268"/>
            <ac:picMk id="2050" creationId="{5B1BB090-1D35-6FAE-32E4-AD12595E7096}"/>
          </ac:picMkLst>
        </pc:picChg>
      </pc:sldChg>
      <pc:sldChg chg="modSp mod">
        <pc:chgData name="Omaira Perez" userId="60a7930f-c6b3-4c65-85d4-28b1fd0ff9bc" providerId="ADAL" clId="{FD342738-7D05-4B34-9023-C0976494F894}" dt="2024-09-16T22:13:39.815" v="106" actId="20577"/>
        <pc:sldMkLst>
          <pc:docMk/>
          <pc:sldMk cId="2165152556" sldId="272"/>
        </pc:sldMkLst>
        <pc:spChg chg="mod">
          <ac:chgData name="Omaira Perez" userId="60a7930f-c6b3-4c65-85d4-28b1fd0ff9bc" providerId="ADAL" clId="{FD342738-7D05-4B34-9023-C0976494F894}" dt="2024-09-16T22:13:39.815" v="106" actId="20577"/>
          <ac:spMkLst>
            <pc:docMk/>
            <pc:sldMk cId="2165152556" sldId="272"/>
            <ac:spMk id="9" creationId="{6D6E2636-C7B1-61A0-C6B1-A7BEBB04F4A8}"/>
          </ac:spMkLst>
        </pc:spChg>
      </pc:sldChg>
      <pc:sldChg chg="modSp">
        <pc:chgData name="Omaira Perez" userId="60a7930f-c6b3-4c65-85d4-28b1fd0ff9bc" providerId="ADAL" clId="{FD342738-7D05-4B34-9023-C0976494F894}" dt="2024-09-16T22:30:54.913" v="112" actId="20577"/>
        <pc:sldMkLst>
          <pc:docMk/>
          <pc:sldMk cId="602556214" sldId="287"/>
        </pc:sldMkLst>
        <pc:graphicFrameChg chg="mod">
          <ac:chgData name="Omaira Perez" userId="60a7930f-c6b3-4c65-85d4-28b1fd0ff9bc" providerId="ADAL" clId="{FD342738-7D05-4B34-9023-C0976494F894}" dt="2024-09-16T22:30:54.913" v="112" actId="20577"/>
          <ac:graphicFrameMkLst>
            <pc:docMk/>
            <pc:sldMk cId="602556214" sldId="287"/>
            <ac:graphicFrameMk id="7" creationId="{18884A56-743F-9756-81AE-E0D65A0961A2}"/>
          </ac:graphicFrameMkLst>
        </pc:graphicFrameChg>
      </pc:sldChg>
      <pc:sldChg chg="addSp delSp modSp mod">
        <pc:chgData name="Omaira Perez" userId="60a7930f-c6b3-4c65-85d4-28b1fd0ff9bc" providerId="ADAL" clId="{FD342738-7D05-4B34-9023-C0976494F894}" dt="2024-09-16T22:32:41.618" v="129" actId="1076"/>
        <pc:sldMkLst>
          <pc:docMk/>
          <pc:sldMk cId="2636829778" sldId="289"/>
        </pc:sldMkLst>
        <pc:spChg chg="add del mod">
          <ac:chgData name="Omaira Perez" userId="60a7930f-c6b3-4c65-85d4-28b1fd0ff9bc" providerId="ADAL" clId="{FD342738-7D05-4B34-9023-C0976494F894}" dt="2024-08-16T14:23:45.681" v="71"/>
          <ac:spMkLst>
            <pc:docMk/>
            <pc:sldMk cId="2636829778" sldId="289"/>
            <ac:spMk id="3" creationId="{1F24A721-04D6-7283-606A-003EC418D9B1}"/>
          </ac:spMkLst>
        </pc:spChg>
        <pc:spChg chg="add mod">
          <ac:chgData name="Omaira Perez" userId="60a7930f-c6b3-4c65-85d4-28b1fd0ff9bc" providerId="ADAL" clId="{FD342738-7D05-4B34-9023-C0976494F894}" dt="2024-08-16T14:21:43.285" v="48" actId="113"/>
          <ac:spMkLst>
            <pc:docMk/>
            <pc:sldMk cId="2636829778" sldId="289"/>
            <ac:spMk id="7" creationId="{5A7A8132-5E89-540E-AE53-A5F645849E2A}"/>
          </ac:spMkLst>
        </pc:spChg>
        <pc:spChg chg="mod">
          <ac:chgData name="Omaira Perez" userId="60a7930f-c6b3-4c65-85d4-28b1fd0ff9bc" providerId="ADAL" clId="{FD342738-7D05-4B34-9023-C0976494F894}" dt="2024-09-16T22:32:35.056" v="128" actId="1076"/>
          <ac:spMkLst>
            <pc:docMk/>
            <pc:sldMk cId="2636829778" sldId="289"/>
            <ac:spMk id="8" creationId="{4B660399-FCD1-4CE8-8FB9-1133F5AD2090}"/>
          </ac:spMkLst>
        </pc:spChg>
        <pc:spChg chg="mod">
          <ac:chgData name="Omaira Perez" userId="60a7930f-c6b3-4c65-85d4-28b1fd0ff9bc" providerId="ADAL" clId="{FD342738-7D05-4B34-9023-C0976494F894}" dt="2024-08-16T14:21:54.953" v="50" actId="571"/>
          <ac:spMkLst>
            <pc:docMk/>
            <pc:sldMk cId="2636829778" sldId="289"/>
            <ac:spMk id="19" creationId="{F9719526-63D2-2BCF-0CCC-9A6689181C1F}"/>
          </ac:spMkLst>
        </pc:spChg>
        <pc:spChg chg="mod">
          <ac:chgData name="Omaira Perez" userId="60a7930f-c6b3-4c65-85d4-28b1fd0ff9bc" providerId="ADAL" clId="{FD342738-7D05-4B34-9023-C0976494F894}" dt="2024-08-16T14:21:54.953" v="50" actId="571"/>
          <ac:spMkLst>
            <pc:docMk/>
            <pc:sldMk cId="2636829778" sldId="289"/>
            <ac:spMk id="20" creationId="{DE10D2CF-B380-B570-5A2C-3254892A9422}"/>
          </ac:spMkLst>
        </pc:spChg>
        <pc:spChg chg="mod">
          <ac:chgData name="Omaira Perez" userId="60a7930f-c6b3-4c65-85d4-28b1fd0ff9bc" providerId="ADAL" clId="{FD342738-7D05-4B34-9023-C0976494F894}" dt="2024-08-16T14:21:54.953" v="50" actId="571"/>
          <ac:spMkLst>
            <pc:docMk/>
            <pc:sldMk cId="2636829778" sldId="289"/>
            <ac:spMk id="21" creationId="{E6A0A382-28A8-3E41-683C-3B11636AC245}"/>
          </ac:spMkLst>
        </pc:spChg>
        <pc:spChg chg="add mod">
          <ac:chgData name="Omaira Perez" userId="60a7930f-c6b3-4c65-85d4-28b1fd0ff9bc" providerId="ADAL" clId="{FD342738-7D05-4B34-9023-C0976494F894}" dt="2024-08-16T14:23:44.870" v="69" actId="113"/>
          <ac:spMkLst>
            <pc:docMk/>
            <pc:sldMk cId="2636829778" sldId="289"/>
            <ac:spMk id="22" creationId="{1BC2D2CE-496C-0EEA-A1BB-649D8AFC3CB8}"/>
          </ac:spMkLst>
        </pc:spChg>
        <pc:spChg chg="add del mod">
          <ac:chgData name="Omaira Perez" userId="60a7930f-c6b3-4c65-85d4-28b1fd0ff9bc" providerId="ADAL" clId="{FD342738-7D05-4B34-9023-C0976494F894}" dt="2024-08-16T14:24:42.619" v="81" actId="21"/>
          <ac:spMkLst>
            <pc:docMk/>
            <pc:sldMk cId="2636829778" sldId="289"/>
            <ac:spMk id="24" creationId="{AA2AAE7F-8E0A-E3FF-F531-D3B1C28E193B}"/>
          </ac:spMkLst>
        </pc:spChg>
        <pc:spChg chg="add mod">
          <ac:chgData name="Omaira Perez" userId="60a7930f-c6b3-4c65-85d4-28b1fd0ff9bc" providerId="ADAL" clId="{FD342738-7D05-4B34-9023-C0976494F894}" dt="2024-08-16T14:25:06.067" v="83" actId="1076"/>
          <ac:spMkLst>
            <pc:docMk/>
            <pc:sldMk cId="2636829778" sldId="289"/>
            <ac:spMk id="25" creationId="{422EA2E6-996F-0F06-BE08-AECA10839AEC}"/>
          </ac:spMkLst>
        </pc:spChg>
        <pc:grpChg chg="mod">
          <ac:chgData name="Omaira Perez" userId="60a7930f-c6b3-4c65-85d4-28b1fd0ff9bc" providerId="ADAL" clId="{FD342738-7D05-4B34-9023-C0976494F894}" dt="2024-09-16T22:32:41.618" v="129" actId="1076"/>
          <ac:grpSpMkLst>
            <pc:docMk/>
            <pc:sldMk cId="2636829778" sldId="289"/>
            <ac:grpSpMk id="13" creationId="{AF236155-6FD3-460F-8016-2E78D66B7F94}"/>
          </ac:grpSpMkLst>
        </pc:grpChg>
        <pc:grpChg chg="add mod">
          <ac:chgData name="Omaira Perez" userId="60a7930f-c6b3-4c65-85d4-28b1fd0ff9bc" providerId="ADAL" clId="{FD342738-7D05-4B34-9023-C0976494F894}" dt="2024-08-16T14:21:54.953" v="50" actId="571"/>
          <ac:grpSpMkLst>
            <pc:docMk/>
            <pc:sldMk cId="2636829778" sldId="289"/>
            <ac:grpSpMk id="16" creationId="{13B544E4-166C-CE2C-597C-749CA6B95B1B}"/>
          </ac:grpSpMkLst>
        </pc:grpChg>
        <pc:grpChg chg="mod">
          <ac:chgData name="Omaira Perez" userId="60a7930f-c6b3-4c65-85d4-28b1fd0ff9bc" providerId="ADAL" clId="{FD342738-7D05-4B34-9023-C0976494F894}" dt="2024-08-16T14:21:54.953" v="50" actId="571"/>
          <ac:grpSpMkLst>
            <pc:docMk/>
            <pc:sldMk cId="2636829778" sldId="289"/>
            <ac:grpSpMk id="18" creationId="{0A996895-3D4B-D951-3ED6-592F25425E8C}"/>
          </ac:grpSpMkLst>
        </pc:grpChg>
        <pc:picChg chg="mod">
          <ac:chgData name="Omaira Perez" userId="60a7930f-c6b3-4c65-85d4-28b1fd0ff9bc" providerId="ADAL" clId="{FD342738-7D05-4B34-9023-C0976494F894}" dt="2024-08-16T14:24:25.020" v="78" actId="1076"/>
          <ac:picMkLst>
            <pc:docMk/>
            <pc:sldMk cId="2636829778" sldId="289"/>
            <ac:picMk id="4" creationId="{474ED1D5-F918-4813-9F83-91E5F26FF4DB}"/>
          </ac:picMkLst>
        </pc:picChg>
        <pc:picChg chg="mod">
          <ac:chgData name="Omaira Perez" userId="60a7930f-c6b3-4c65-85d4-28b1fd0ff9bc" providerId="ADAL" clId="{FD342738-7D05-4B34-9023-C0976494F894}" dt="2024-08-16T14:21:54.953" v="50" actId="571"/>
          <ac:picMkLst>
            <pc:docMk/>
            <pc:sldMk cId="2636829778" sldId="289"/>
            <ac:picMk id="17" creationId="{81574349-DAF4-2939-2F6D-C857400EBC53}"/>
          </ac:picMkLst>
        </pc:picChg>
        <pc:picChg chg="add mod">
          <ac:chgData name="Omaira Perez" userId="60a7930f-c6b3-4c65-85d4-28b1fd0ff9bc" providerId="ADAL" clId="{FD342738-7D05-4B34-9023-C0976494F894}" dt="2024-08-16T14:24:08.934" v="76" actId="571"/>
          <ac:picMkLst>
            <pc:docMk/>
            <pc:sldMk cId="2636829778" sldId="289"/>
            <ac:picMk id="23" creationId="{2895599F-8525-4EB7-E6BE-2C8D8CA21E13}"/>
          </ac:picMkLst>
        </pc:picChg>
      </pc:sldChg>
      <pc:sldChg chg="modSp mod">
        <pc:chgData name="Omaira Perez" userId="60a7930f-c6b3-4c65-85d4-28b1fd0ff9bc" providerId="ADAL" clId="{FD342738-7D05-4B34-9023-C0976494F894}" dt="2024-08-12T19:50:02.221" v="31" actId="20577"/>
        <pc:sldMkLst>
          <pc:docMk/>
          <pc:sldMk cId="3809002621" sldId="298"/>
        </pc:sldMkLst>
        <pc:spChg chg="mod">
          <ac:chgData name="Omaira Perez" userId="60a7930f-c6b3-4c65-85d4-28b1fd0ff9bc" providerId="ADAL" clId="{FD342738-7D05-4B34-9023-C0976494F894}" dt="2024-08-12T19:50:02.221" v="31" actId="20577"/>
          <ac:spMkLst>
            <pc:docMk/>
            <pc:sldMk cId="3809002621" sldId="298"/>
            <ac:spMk id="4" creationId="{4AA33E53-DC93-58C9-6645-2441E0A453C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hyperlink" Target="mailto:forsett@osceolaschools.net" TargetMode="Externa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hyperlink" Target="mailto:-courtney.forsett@osceolaschools.net" TargetMode="External"/><Relationship Id="rId16" Type="http://schemas.openxmlformats.org/officeDocument/2006/relationships/image" Target="../media/image15.png"/><Relationship Id="rId1" Type="http://schemas.openxmlformats.org/officeDocument/2006/relationships/hyperlink" Target="mailto:atalie.rivas@osceolaschools.net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hyperlink" Target="mailto:forsett@osceolaschools.net" TargetMode="Externa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hyperlink" Target="mailto:-courtney.forsett@osceolaschools.net" TargetMode="External"/><Relationship Id="rId16" Type="http://schemas.openxmlformats.org/officeDocument/2006/relationships/image" Target="../media/image15.png"/><Relationship Id="rId1" Type="http://schemas.openxmlformats.org/officeDocument/2006/relationships/hyperlink" Target="mailto:atalie.rivas@osceolaschools.net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hyperlink" Target="mailto:forsett@osceolaschools.net" TargetMode="External"/><Relationship Id="rId2" Type="http://schemas.openxmlformats.org/officeDocument/2006/relationships/image" Target="../media/image4.svg"/><Relationship Id="rId16" Type="http://schemas.openxmlformats.org/officeDocument/2006/relationships/hyperlink" Target="mailto:-courtney.forsett@osceolaschools.net" TargetMode="External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hyperlink" Target="mailto:atalie.rivas@osceolaschools.net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6.svg"/><Relationship Id="rId10" Type="http://schemas.openxmlformats.org/officeDocument/2006/relationships/image" Target="../media/image12.svg"/><Relationship Id="rId19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hyperlink" Target="mailto:forsett@osceolaschools.net" TargetMode="External"/><Relationship Id="rId2" Type="http://schemas.openxmlformats.org/officeDocument/2006/relationships/image" Target="../media/image4.svg"/><Relationship Id="rId16" Type="http://schemas.openxmlformats.org/officeDocument/2006/relationships/hyperlink" Target="mailto:-courtney.forsett@osceolaschools.net" TargetMode="External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hyperlink" Target="mailto:atalie.rivas@osceolaschools.net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6.svg"/><Relationship Id="rId10" Type="http://schemas.openxmlformats.org/officeDocument/2006/relationships/image" Target="../media/image12.svg"/><Relationship Id="rId19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6A92B-36E9-4833-82E0-5EF743152D9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74D2D8-54B5-4424-86F9-CCF1D88D75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New Beginnings</a:t>
          </a:r>
          <a:b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(407) 348-4466</a:t>
          </a:r>
        </a:p>
      </dgm:t>
    </dgm:pt>
    <dgm:pt modelId="{D4BA3E9D-5C51-4D7D-ABE1-33BDA1241BBD}" type="parTrans" cxnId="{7A1A1572-AA44-4828-A3A5-97B3DFD24B09}">
      <dgm:prSet/>
      <dgm:spPr/>
      <dgm:t>
        <a:bodyPr/>
        <a:lstStyle/>
        <a:p>
          <a:endParaRPr lang="en-US"/>
        </a:p>
      </dgm:t>
    </dgm:pt>
    <dgm:pt modelId="{1951816E-8D16-47D4-B89C-6230AF0B6ED3}" type="sibTrans" cxnId="{7A1A1572-AA44-4828-A3A5-97B3DFD24B0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605789-8470-42AB-B411-608901D583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Student Services  </a:t>
          </a:r>
          <a:b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(407) 870-4897</a:t>
          </a:r>
        </a:p>
      </dgm:t>
    </dgm:pt>
    <dgm:pt modelId="{80AFDCD8-4689-4025-BB19-313A1789C374}" type="parTrans" cxnId="{FAA47E58-1760-41AD-97FB-04721C1D16E1}">
      <dgm:prSet/>
      <dgm:spPr/>
      <dgm:t>
        <a:bodyPr/>
        <a:lstStyle/>
        <a:p>
          <a:endParaRPr lang="en-US"/>
        </a:p>
      </dgm:t>
    </dgm:pt>
    <dgm:pt modelId="{9182CA16-E308-41FD-816D-D8209137BCFF}" type="sibTrans" cxnId="{FAA47E58-1760-41AD-97FB-04721C1D16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864815-F1DE-42E2-8119-00588FABB6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Transportation Department</a:t>
          </a:r>
          <a:r>
            <a:rPr lang="en-US" sz="1100" kern="1200" dirty="0"/>
            <a:t>  </a:t>
          </a:r>
          <a:br>
            <a:rPr lang="en-US" sz="1100" kern="1200" dirty="0"/>
          </a:b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(407) 518-4540</a:t>
          </a:r>
        </a:p>
      </dgm:t>
    </dgm:pt>
    <dgm:pt modelId="{125F9490-5CA7-4DE6-AACF-84F00E49506A}" type="parTrans" cxnId="{75303792-A8CB-4946-81EE-DF87FCDE45D8}">
      <dgm:prSet/>
      <dgm:spPr/>
      <dgm:t>
        <a:bodyPr/>
        <a:lstStyle/>
        <a:p>
          <a:endParaRPr lang="en-US"/>
        </a:p>
      </dgm:t>
    </dgm:pt>
    <dgm:pt modelId="{B178E8D2-BB9C-405B-AF2A-F4067D73FD12}" type="sibTrans" cxnId="{75303792-A8CB-4946-81EE-DF87FCDE45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B88E1C-CA70-4699-B85B-7C2AB26B17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Osceola School District  (407) 870-4600</a:t>
          </a:r>
        </a:p>
      </dgm:t>
    </dgm:pt>
    <dgm:pt modelId="{20A644D0-D0FB-4938-B6A2-65BF7E6FB3A3}" type="parTrans" cxnId="{86117D26-3569-4423-A8C8-D3D2D6DA5BF9}">
      <dgm:prSet/>
      <dgm:spPr/>
      <dgm:t>
        <a:bodyPr/>
        <a:lstStyle/>
        <a:p>
          <a:endParaRPr lang="en-US"/>
        </a:p>
      </dgm:t>
    </dgm:pt>
    <dgm:pt modelId="{CDF0C1FA-1509-4C43-933A-670E15E66A07}" type="sibTrans" cxnId="{86117D26-3569-4423-A8C8-D3D2D6DA5B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2007C5-8AA4-4E5A-9B43-7C2EC658770C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Ms. Rivas</a:t>
          </a:r>
          <a:br>
            <a: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School Counselor </a:t>
          </a:r>
          <a:r>
            <a:rPr lang="en-US" sz="1600" b="1" u="sng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600" b="1" u="sng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atalie.rivas@osceolaschools.net</a:t>
          </a:r>
          <a:endParaRPr lang="en-US" sz="1600" b="1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ABB22D-994B-41B4-9373-CB264D56661C}" type="parTrans" cxnId="{DB860E6A-EDE4-4CFC-B951-559538340604}">
      <dgm:prSet/>
      <dgm:spPr/>
      <dgm:t>
        <a:bodyPr/>
        <a:lstStyle/>
        <a:p>
          <a:endParaRPr lang="en-US"/>
        </a:p>
      </dgm:t>
    </dgm:pt>
    <dgm:pt modelId="{3FE67E17-0368-437E-A5EE-1AEFF11C41D6}" type="sibTrans" cxnId="{DB860E6A-EDE4-4CFC-B951-55953834060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320788-8956-41D3-BF7B-267321D04CBD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Ms. Mayfield-Lane</a:t>
          </a:r>
          <a:b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Psychologist </a:t>
          </a:r>
          <a:r>
            <a:rPr lang="en-US" sz="1600" b="1" u="sng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brittany.mayfieldlane@osceolaschools.net</a:t>
          </a:r>
          <a:endParaRPr lang="en-US" sz="1600" b="1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2792A9-033A-4567-9479-E389576014C9}" type="parTrans" cxnId="{34C0207E-8168-4759-9DD5-945E23B716F9}">
      <dgm:prSet/>
      <dgm:spPr/>
      <dgm:t>
        <a:bodyPr/>
        <a:lstStyle/>
        <a:p>
          <a:endParaRPr lang="en-US"/>
        </a:p>
      </dgm:t>
    </dgm:pt>
    <dgm:pt modelId="{7CB2603E-0965-4138-9A74-CB9D83ECCC27}" type="sibTrans" cxnId="{34C0207E-8168-4759-9DD5-945E23B716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F95513D-E968-4F3D-8E8F-B6A324A18C69}">
      <dgm:prSet custT="1"/>
      <dgm:spPr/>
      <dgm:t>
        <a:bodyPr/>
        <a:lstStyle/>
        <a:p>
          <a:pPr marL="0" marR="0" lvl="0" indent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Ms. Forsett</a:t>
          </a:r>
          <a:b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Mental Health Counselor</a:t>
          </a:r>
          <a:b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</a:t>
          </a: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ourtney</a:t>
          </a: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</a:t>
          </a: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forsett@osceolaschools.net</a:t>
          </a:r>
          <a:endParaRPr lang="en-US" sz="1600" b="1" u="sng" kern="1200" dirty="0">
            <a:solidFill>
              <a:srgbClr val="33CC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412E5AF-0602-44DF-88C8-809469CD3B2C}" type="parTrans" cxnId="{8DCEC72D-587A-4FC7-ADED-EDF0A43FFDA3}">
      <dgm:prSet/>
      <dgm:spPr/>
      <dgm:t>
        <a:bodyPr/>
        <a:lstStyle/>
        <a:p>
          <a:endParaRPr lang="en-US"/>
        </a:p>
      </dgm:t>
    </dgm:pt>
    <dgm:pt modelId="{956328BA-7F88-4753-A442-BA0990B6BF4C}" type="sibTrans" cxnId="{8DCEC72D-587A-4FC7-ADED-EDF0A43FFD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EECC14-2A18-4EFE-B445-BFC168AF1DBB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Ms. Perez</a:t>
          </a:r>
          <a:b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Dean of Students:</a:t>
          </a:r>
          <a:b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u="sng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omaira.perez@osceolaschools.net</a:t>
          </a:r>
          <a:endParaRPr lang="en-US" sz="1600" b="1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220EA3-FAF9-4B1D-84A2-798A831383B2}" type="parTrans" cxnId="{D0BFEB0C-B325-45A5-A3B6-5A1B5FC8F63D}">
      <dgm:prSet/>
      <dgm:spPr/>
      <dgm:t>
        <a:bodyPr/>
        <a:lstStyle/>
        <a:p>
          <a:endParaRPr lang="en-US"/>
        </a:p>
      </dgm:t>
    </dgm:pt>
    <dgm:pt modelId="{B899584C-7D5D-464E-810B-81B7B856A1D6}" type="sibTrans" cxnId="{D0BFEB0C-B325-45A5-A3B6-5A1B5FC8F63D}">
      <dgm:prSet/>
      <dgm:spPr/>
      <dgm:t>
        <a:bodyPr/>
        <a:lstStyle/>
        <a:p>
          <a:endParaRPr lang="en-US"/>
        </a:p>
      </dgm:t>
    </dgm:pt>
    <dgm:pt modelId="{DAB9842A-B445-4A87-B43E-9879DBB03F65}" type="pres">
      <dgm:prSet presAssocID="{50E6A92B-36E9-4833-82E0-5EF743152D92}" presName="root" presStyleCnt="0">
        <dgm:presLayoutVars>
          <dgm:dir/>
          <dgm:resizeHandles val="exact"/>
        </dgm:presLayoutVars>
      </dgm:prSet>
      <dgm:spPr/>
    </dgm:pt>
    <dgm:pt modelId="{04DA5407-8D9C-4929-8593-062EBB90B258}" type="pres">
      <dgm:prSet presAssocID="{50E6A92B-36E9-4833-82E0-5EF743152D92}" presName="container" presStyleCnt="0">
        <dgm:presLayoutVars>
          <dgm:dir/>
          <dgm:resizeHandles val="exact"/>
        </dgm:presLayoutVars>
      </dgm:prSet>
      <dgm:spPr/>
    </dgm:pt>
    <dgm:pt modelId="{9CBB4136-26FD-4EE0-AEEB-492FE3B61ADC}" type="pres">
      <dgm:prSet presAssocID="{3C74D2D8-54B5-4424-86F9-CCF1D88D755C}" presName="compNode" presStyleCnt="0"/>
      <dgm:spPr/>
    </dgm:pt>
    <dgm:pt modelId="{5A03CF72-78AA-42F4-BA29-54D516218122}" type="pres">
      <dgm:prSet presAssocID="{3C74D2D8-54B5-4424-86F9-CCF1D88D755C}" presName="iconBgRect" presStyleLbl="bgShp" presStyleIdx="0" presStyleCnt="8" custLinFactNeighborX="-10250" custLinFactNeighborY="22549"/>
      <dgm:spPr/>
    </dgm:pt>
    <dgm:pt modelId="{3E0636CE-4C4B-4B52-A092-42D66FC01BC4}" type="pres">
      <dgm:prSet presAssocID="{3C74D2D8-54B5-4424-86F9-CCF1D88D755C}" presName="iconRect" presStyleLbl="node1" presStyleIdx="0" presStyleCnt="8" custLinFactNeighborX="-22973" custLinFactNeighborY="424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E539EA9F-B7A7-47E8-B8C1-F4F528470BCE}" type="pres">
      <dgm:prSet presAssocID="{3C74D2D8-54B5-4424-86F9-CCF1D88D755C}" presName="spaceRect" presStyleCnt="0"/>
      <dgm:spPr/>
    </dgm:pt>
    <dgm:pt modelId="{AD0174AB-0465-410E-A0BC-4F9B0DCA146B}" type="pres">
      <dgm:prSet presAssocID="{3C74D2D8-54B5-4424-86F9-CCF1D88D755C}" presName="textRect" presStyleLbl="revTx" presStyleIdx="0" presStyleCnt="8" custScaleX="117330" custLinFactNeighborX="-477" custLinFactNeighborY="22549">
        <dgm:presLayoutVars>
          <dgm:chMax val="1"/>
          <dgm:chPref val="1"/>
        </dgm:presLayoutVars>
      </dgm:prSet>
      <dgm:spPr/>
    </dgm:pt>
    <dgm:pt modelId="{F06AA7F7-F821-4C43-AA31-051D8B2BEE73}" type="pres">
      <dgm:prSet presAssocID="{1951816E-8D16-47D4-B89C-6230AF0B6ED3}" presName="sibTrans" presStyleLbl="sibTrans2D1" presStyleIdx="0" presStyleCnt="0"/>
      <dgm:spPr/>
    </dgm:pt>
    <dgm:pt modelId="{86C24119-0837-4690-975F-74E64DFBE103}" type="pres">
      <dgm:prSet presAssocID="{CC605789-8470-42AB-B411-608901D5836F}" presName="compNode" presStyleCnt="0"/>
      <dgm:spPr/>
    </dgm:pt>
    <dgm:pt modelId="{3275339E-DDFD-4D06-BCF6-C4B07CBE92D9}" type="pres">
      <dgm:prSet presAssocID="{CC605789-8470-42AB-B411-608901D5836F}" presName="iconBgRect" presStyleLbl="bgShp" presStyleIdx="1" presStyleCnt="8" custLinFactX="-200000" custLinFactY="62283" custLinFactNeighborX="-225353" custLinFactNeighborY="100000"/>
      <dgm:spPr/>
    </dgm:pt>
    <dgm:pt modelId="{A11F1A51-07AA-42EB-81DA-7EFDF3B0586F}" type="pres">
      <dgm:prSet presAssocID="{CC605789-8470-42AB-B411-608901D5836F}" presName="iconRect" presStyleLbl="node1" presStyleIdx="1" presStyleCnt="8" custLinFactX="-333368" custLinFactY="100000" custLinFactNeighborX="-400000" custLinFactNeighborY="17979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AC11034-A5DF-46FC-9433-73DC69038466}" type="pres">
      <dgm:prSet presAssocID="{CC605789-8470-42AB-B411-608901D5836F}" presName="spaceRect" presStyleCnt="0"/>
      <dgm:spPr/>
    </dgm:pt>
    <dgm:pt modelId="{8DF066B9-7B82-409F-A2F9-82423BC00CB4}" type="pres">
      <dgm:prSet presAssocID="{CC605789-8470-42AB-B411-608901D5836F}" presName="textRect" presStyleLbl="revTx" presStyleIdx="1" presStyleCnt="8" custLinFactX="-85236" custLinFactY="62283" custLinFactNeighborX="-100000" custLinFactNeighborY="100000">
        <dgm:presLayoutVars>
          <dgm:chMax val="1"/>
          <dgm:chPref val="1"/>
        </dgm:presLayoutVars>
      </dgm:prSet>
      <dgm:spPr/>
    </dgm:pt>
    <dgm:pt modelId="{3120CF47-7DA5-4CCA-BCB7-9653C84C5CEF}" type="pres">
      <dgm:prSet presAssocID="{9182CA16-E308-41FD-816D-D8209137BCFF}" presName="sibTrans" presStyleLbl="sibTrans2D1" presStyleIdx="0" presStyleCnt="0"/>
      <dgm:spPr/>
    </dgm:pt>
    <dgm:pt modelId="{F7B292B3-2719-4B23-828A-362CD1C13D7D}" type="pres">
      <dgm:prSet presAssocID="{A8864815-F1DE-42E2-8119-00588FABB631}" presName="compNode" presStyleCnt="0"/>
      <dgm:spPr/>
    </dgm:pt>
    <dgm:pt modelId="{8DB5A046-F37B-4296-ABA9-86C3E5532512}" type="pres">
      <dgm:prSet presAssocID="{A8864815-F1DE-42E2-8119-00588FABB631}" presName="iconBgRect" presStyleLbl="bgShp" presStyleIdx="2" presStyleCnt="8" custLinFactX="-400000" custLinFactY="200000" custLinFactNeighborX="-422008" custLinFactNeighborY="235603"/>
      <dgm:spPr/>
    </dgm:pt>
    <dgm:pt modelId="{C469FFE1-4C52-4BF1-84A8-52A74E749360}" type="pres">
      <dgm:prSet presAssocID="{A8864815-F1DE-42E2-8119-00588FABB631}" presName="iconRect" presStyleLbl="node1" presStyleIdx="2" presStyleCnt="8" custLinFactX="-700000" custLinFactY="351039" custLinFactNeighborX="-717256" custLinFactNeighborY="40000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 with solid fill"/>
        </a:ext>
      </dgm:extLst>
    </dgm:pt>
    <dgm:pt modelId="{673AE4B7-B632-4DD7-8BA2-C270C8D2FA74}" type="pres">
      <dgm:prSet presAssocID="{A8864815-F1DE-42E2-8119-00588FABB631}" presName="spaceRect" presStyleCnt="0"/>
      <dgm:spPr/>
    </dgm:pt>
    <dgm:pt modelId="{D972D4A9-5D7D-408A-9A16-353CBA2DFD3F}" type="pres">
      <dgm:prSet presAssocID="{A8864815-F1DE-42E2-8119-00588FABB631}" presName="textRect" presStyleLbl="revTx" presStyleIdx="2" presStyleCnt="8" custScaleX="131222" custScaleY="61772" custLinFactX="-136348" custLinFactY="200000" custLinFactNeighborX="-200000" custLinFactNeighborY="231433">
        <dgm:presLayoutVars>
          <dgm:chMax val="1"/>
          <dgm:chPref val="1"/>
        </dgm:presLayoutVars>
      </dgm:prSet>
      <dgm:spPr/>
    </dgm:pt>
    <dgm:pt modelId="{5DF2B8E7-C634-411B-9E1D-30B44ADFB9FF}" type="pres">
      <dgm:prSet presAssocID="{B178E8D2-BB9C-405B-AF2A-F4067D73FD12}" presName="sibTrans" presStyleLbl="sibTrans2D1" presStyleIdx="0" presStyleCnt="0"/>
      <dgm:spPr/>
    </dgm:pt>
    <dgm:pt modelId="{3BC7650D-8774-411B-B08A-480DF4064B72}" type="pres">
      <dgm:prSet presAssocID="{A7B88E1C-CA70-4699-B85B-7C2AB26B17C1}" presName="compNode" presStyleCnt="0"/>
      <dgm:spPr/>
    </dgm:pt>
    <dgm:pt modelId="{E4194494-279D-4A0D-9CD8-2C0F553BD906}" type="pres">
      <dgm:prSet presAssocID="{A7B88E1C-CA70-4699-B85B-7C2AB26B17C1}" presName="iconBgRect" presStyleLbl="bgShp" presStyleIdx="3" presStyleCnt="8" custLinFactNeighborX="-6150" custLinFactNeighborY="88146"/>
      <dgm:spPr/>
    </dgm:pt>
    <dgm:pt modelId="{1E0C6736-1ED3-4AA1-88F5-DF42DF382821}" type="pres">
      <dgm:prSet presAssocID="{A7B88E1C-CA70-4699-B85B-7C2AB26B17C1}" presName="iconRect" presStyleLbl="node1" presStyleIdx="3" presStyleCnt="8" custLinFactY="51975" custLinFactNeighborX="-10603" custLinFactNeighborY="10000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8BFCED5-5595-4CB6-B462-135C70652E7A}" type="pres">
      <dgm:prSet presAssocID="{A7B88E1C-CA70-4699-B85B-7C2AB26B17C1}" presName="spaceRect" presStyleCnt="0"/>
      <dgm:spPr/>
    </dgm:pt>
    <dgm:pt modelId="{CCD3A265-2EA8-4D5C-8594-C242DDE7E485}" type="pres">
      <dgm:prSet presAssocID="{A7B88E1C-CA70-4699-B85B-7C2AB26B17C1}" presName="textRect" presStyleLbl="revTx" presStyleIdx="3" presStyleCnt="8" custLinFactNeighborX="-6955" custLinFactNeighborY="88184">
        <dgm:presLayoutVars>
          <dgm:chMax val="1"/>
          <dgm:chPref val="1"/>
        </dgm:presLayoutVars>
      </dgm:prSet>
      <dgm:spPr/>
    </dgm:pt>
    <dgm:pt modelId="{5EB5BAA5-E0F8-4B00-9B08-C78E1778599C}" type="pres">
      <dgm:prSet presAssocID="{CDF0C1FA-1509-4C43-933A-670E15E66A07}" presName="sibTrans" presStyleLbl="sibTrans2D1" presStyleIdx="0" presStyleCnt="0"/>
      <dgm:spPr/>
    </dgm:pt>
    <dgm:pt modelId="{1D71F12D-B8B8-4866-9AE3-E3D67C1D12E6}" type="pres">
      <dgm:prSet presAssocID="{8F2007C5-8AA4-4E5A-9B43-7C2EC658770C}" presName="compNode" presStyleCnt="0"/>
      <dgm:spPr/>
    </dgm:pt>
    <dgm:pt modelId="{3652B14F-8396-4325-A7E1-F2EF6E2150A8}" type="pres">
      <dgm:prSet presAssocID="{8F2007C5-8AA4-4E5A-9B43-7C2EC658770C}" presName="iconBgRect" presStyleLbl="bgShp" presStyleIdx="4" presStyleCnt="8" custLinFactX="42201" custLinFactNeighborX="100000" custLinFactNeighborY="-28705"/>
      <dgm:spPr/>
    </dgm:pt>
    <dgm:pt modelId="{211023B6-0BB0-423B-BBE7-040DACAEAC4D}" type="pres">
      <dgm:prSet presAssocID="{8F2007C5-8AA4-4E5A-9B43-7C2EC658770C}" presName="iconRect" presStyleLbl="node1" presStyleIdx="4" presStyleCnt="8" custLinFactX="100000" custLinFactNeighborX="145174" custLinFactNeighborY="-49490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C7EEA3D-498B-4283-8CC3-BC88BB8798D3}" type="pres">
      <dgm:prSet presAssocID="{8F2007C5-8AA4-4E5A-9B43-7C2EC658770C}" presName="spaceRect" presStyleCnt="0"/>
      <dgm:spPr/>
    </dgm:pt>
    <dgm:pt modelId="{BD8A2CF1-F212-494E-B77E-1BC82A5A6732}" type="pres">
      <dgm:prSet presAssocID="{8F2007C5-8AA4-4E5A-9B43-7C2EC658770C}" presName="textRect" presStyleLbl="revTx" presStyleIdx="4" presStyleCnt="8" custScaleX="139944" custLinFactNeighborX="75655" custLinFactNeighborY="-34854">
        <dgm:presLayoutVars>
          <dgm:chMax val="1"/>
          <dgm:chPref val="1"/>
        </dgm:presLayoutVars>
      </dgm:prSet>
      <dgm:spPr/>
    </dgm:pt>
    <dgm:pt modelId="{E291F24F-A39A-4DA0-AC92-E645FDDE1875}" type="pres">
      <dgm:prSet presAssocID="{3FE67E17-0368-437E-A5EE-1AEFF11C41D6}" presName="sibTrans" presStyleLbl="sibTrans2D1" presStyleIdx="0" presStyleCnt="0"/>
      <dgm:spPr/>
    </dgm:pt>
    <dgm:pt modelId="{19C6684B-D2BF-4465-A0EB-A51124314413}" type="pres">
      <dgm:prSet presAssocID="{B7320788-8956-41D3-BF7B-267321D04CBD}" presName="compNode" presStyleCnt="0"/>
      <dgm:spPr/>
    </dgm:pt>
    <dgm:pt modelId="{8A66C54D-4B7A-49AD-9F55-658BC7D8CE9D}" type="pres">
      <dgm:prSet presAssocID="{B7320788-8956-41D3-BF7B-267321D04CBD}" presName="iconBgRect" presStyleLbl="bgShp" presStyleIdx="5" presStyleCnt="8" custLinFactX="-103177" custLinFactNeighborX="-200000" custLinFactNeighborY="97372"/>
      <dgm:spPr/>
    </dgm:pt>
    <dgm:pt modelId="{0684151B-CAFB-4BE7-AF64-1E3F4A47B2A7}" type="pres">
      <dgm:prSet presAssocID="{B7320788-8956-41D3-BF7B-267321D04CBD}" presName="iconRect" presStyleLbl="node1" presStyleIdx="5" presStyleCnt="8" custLinFactX="-222720" custLinFactY="67883" custLinFactNeighborX="-300000" custLinFactNeighborY="100000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47D4B69-29C5-49B0-8A10-70336AD41A43}" type="pres">
      <dgm:prSet presAssocID="{B7320788-8956-41D3-BF7B-267321D04CBD}" presName="spaceRect" presStyleCnt="0"/>
      <dgm:spPr/>
    </dgm:pt>
    <dgm:pt modelId="{F4A4EFB7-204E-459F-A23C-29B02AC10E0B}" type="pres">
      <dgm:prSet presAssocID="{B7320788-8956-41D3-BF7B-267321D04CBD}" presName="textRect" presStyleLbl="revTx" presStyleIdx="5" presStyleCnt="8" custScaleX="191553" custLinFactNeighborX="-87283" custLinFactNeighborY="93271">
        <dgm:presLayoutVars>
          <dgm:chMax val="1"/>
          <dgm:chPref val="1"/>
        </dgm:presLayoutVars>
      </dgm:prSet>
      <dgm:spPr/>
    </dgm:pt>
    <dgm:pt modelId="{37B65D46-9F15-4481-8371-A50523B9933B}" type="pres">
      <dgm:prSet presAssocID="{7CB2603E-0965-4138-9A74-CB9D83ECCC27}" presName="sibTrans" presStyleLbl="sibTrans2D1" presStyleIdx="0" presStyleCnt="0"/>
      <dgm:spPr/>
    </dgm:pt>
    <dgm:pt modelId="{4688C105-C3D9-4318-ABBA-349C6A9C5292}" type="pres">
      <dgm:prSet presAssocID="{2F95513D-E968-4F3D-8E8F-B6A324A18C69}" presName="compNode" presStyleCnt="0"/>
      <dgm:spPr/>
    </dgm:pt>
    <dgm:pt modelId="{5E47D37B-1631-468E-A0E6-7DEC00D3F23E}" type="pres">
      <dgm:prSet presAssocID="{2F95513D-E968-4F3D-8E8F-B6A324A18C69}" presName="iconBgRect" presStyleLbl="bgShp" presStyleIdx="6" presStyleCnt="8" custLinFactX="240463" custLinFactNeighborX="300000" custLinFactNeighborY="27676"/>
      <dgm:spPr/>
    </dgm:pt>
    <dgm:pt modelId="{1AE393FE-9CD3-4725-ACFE-A2200EE80379}" type="pres">
      <dgm:prSet presAssocID="{2F95513D-E968-4F3D-8E8F-B6A324A18C69}" presName="iconRect" presStyleLbl="node1" presStyleIdx="6" presStyleCnt="8" custLinFactX="431833" custLinFactNeighborX="500000" custLinFactNeighborY="47717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195247C-F4F3-4215-985B-DC249EE1B93D}" type="pres">
      <dgm:prSet presAssocID="{2F95513D-E968-4F3D-8E8F-B6A324A18C69}" presName="spaceRect" presStyleCnt="0"/>
      <dgm:spPr/>
    </dgm:pt>
    <dgm:pt modelId="{79BBC1A9-CDDD-4829-B2AF-697FFA06332C}" type="pres">
      <dgm:prSet presAssocID="{2F95513D-E968-4F3D-8E8F-B6A324A18C69}" presName="textRect" presStyleLbl="revTx" presStyleIdx="6" presStyleCnt="8" custScaleX="165703" custScaleY="94385" custLinFactX="100000" custLinFactNeighborX="156152" custLinFactNeighborY="27858">
        <dgm:presLayoutVars>
          <dgm:chMax val="1"/>
          <dgm:chPref val="1"/>
        </dgm:presLayoutVars>
      </dgm:prSet>
      <dgm:spPr/>
    </dgm:pt>
    <dgm:pt modelId="{C399E77E-A88D-4380-A503-DB076807AC56}" type="pres">
      <dgm:prSet presAssocID="{956328BA-7F88-4753-A442-BA0990B6BF4C}" presName="sibTrans" presStyleLbl="sibTrans2D1" presStyleIdx="0" presStyleCnt="0"/>
      <dgm:spPr/>
    </dgm:pt>
    <dgm:pt modelId="{99134C8E-6B50-4EA4-82E5-3CF2A4E7A12F}" type="pres">
      <dgm:prSet presAssocID="{D7EECC14-2A18-4EFE-B445-BFC168AF1DBB}" presName="compNode" presStyleCnt="0"/>
      <dgm:spPr/>
    </dgm:pt>
    <dgm:pt modelId="{56D8BBA5-7813-4270-9572-8360135C1AB5}" type="pres">
      <dgm:prSet presAssocID="{D7EECC14-2A18-4EFE-B445-BFC168AF1DBB}" presName="iconBgRect" presStyleLbl="bgShp" presStyleIdx="7" presStyleCnt="8" custLinFactY="-177018" custLinFactNeighborX="58629" custLinFactNeighborY="-200000"/>
      <dgm:spPr/>
    </dgm:pt>
    <dgm:pt modelId="{A1543F6D-199B-408D-B47D-3593CC39231C}" type="pres">
      <dgm:prSet presAssocID="{D7EECC14-2A18-4EFE-B445-BFC168AF1DBB}" presName="iconRect" presStyleLbl="node1" presStyleIdx="7" presStyleCnt="8" custLinFactX="1085" custLinFactY="-300000" custLinFactNeighborX="100000" custLinFactNeighborY="-350031"/>
      <dgm:spPr>
        <a:blipFill>
          <a:blip xmlns:r="http://schemas.openxmlformats.org/officeDocument/2006/relationships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88F4714-2D9F-49B0-AA6E-179D25A83AE8}" type="pres">
      <dgm:prSet presAssocID="{D7EECC14-2A18-4EFE-B445-BFC168AF1DBB}" presName="spaceRect" presStyleCnt="0"/>
      <dgm:spPr/>
    </dgm:pt>
    <dgm:pt modelId="{16F30FE4-18CD-4960-8B28-289BB061B61F}" type="pres">
      <dgm:prSet presAssocID="{D7EECC14-2A18-4EFE-B445-BFC168AF1DBB}" presName="textRect" presStyleLbl="revTx" presStyleIdx="7" presStyleCnt="8" custScaleX="189714" custLinFactY="-181118" custLinFactNeighborX="62623" custLinFactNeighborY="-200000">
        <dgm:presLayoutVars>
          <dgm:chMax val="1"/>
          <dgm:chPref val="1"/>
        </dgm:presLayoutVars>
      </dgm:prSet>
      <dgm:spPr/>
    </dgm:pt>
  </dgm:ptLst>
  <dgm:cxnLst>
    <dgm:cxn modelId="{D0BFEB0C-B325-45A5-A3B6-5A1B5FC8F63D}" srcId="{50E6A92B-36E9-4833-82E0-5EF743152D92}" destId="{D7EECC14-2A18-4EFE-B445-BFC168AF1DBB}" srcOrd="7" destOrd="0" parTransId="{8A220EA3-FAF9-4B1D-84A2-798A831383B2}" sibTransId="{B899584C-7D5D-464E-810B-81B7B856A1D6}"/>
    <dgm:cxn modelId="{FA145015-137E-43E2-84B5-2E188B0E62A0}" type="presOf" srcId="{2F95513D-E968-4F3D-8E8F-B6A324A18C69}" destId="{79BBC1A9-CDDD-4829-B2AF-697FFA06332C}" srcOrd="0" destOrd="0" presId="urn:microsoft.com/office/officeart/2018/2/layout/IconCircleList"/>
    <dgm:cxn modelId="{86117D26-3569-4423-A8C8-D3D2D6DA5BF9}" srcId="{50E6A92B-36E9-4833-82E0-5EF743152D92}" destId="{A7B88E1C-CA70-4699-B85B-7C2AB26B17C1}" srcOrd="3" destOrd="0" parTransId="{20A644D0-D0FB-4938-B6A2-65BF7E6FB3A3}" sibTransId="{CDF0C1FA-1509-4C43-933A-670E15E66A07}"/>
    <dgm:cxn modelId="{8DCEC72D-587A-4FC7-ADED-EDF0A43FFDA3}" srcId="{50E6A92B-36E9-4833-82E0-5EF743152D92}" destId="{2F95513D-E968-4F3D-8E8F-B6A324A18C69}" srcOrd="6" destOrd="0" parTransId="{C412E5AF-0602-44DF-88C8-809469CD3B2C}" sibTransId="{956328BA-7F88-4753-A442-BA0990B6BF4C}"/>
    <dgm:cxn modelId="{656A7E32-B637-41BD-B288-1114D4208A4D}" type="presOf" srcId="{3FE67E17-0368-437E-A5EE-1AEFF11C41D6}" destId="{E291F24F-A39A-4DA0-AC92-E645FDDE1875}" srcOrd="0" destOrd="0" presId="urn:microsoft.com/office/officeart/2018/2/layout/IconCircleList"/>
    <dgm:cxn modelId="{F9219260-FC00-4D94-AE3B-7C9B52040979}" type="presOf" srcId="{B178E8D2-BB9C-405B-AF2A-F4067D73FD12}" destId="{5DF2B8E7-C634-411B-9E1D-30B44ADFB9FF}" srcOrd="0" destOrd="0" presId="urn:microsoft.com/office/officeart/2018/2/layout/IconCircleList"/>
    <dgm:cxn modelId="{02CCF641-37BC-4586-875E-ABC1E975ED6A}" type="presOf" srcId="{3C74D2D8-54B5-4424-86F9-CCF1D88D755C}" destId="{AD0174AB-0465-410E-A0BC-4F9B0DCA146B}" srcOrd="0" destOrd="0" presId="urn:microsoft.com/office/officeart/2018/2/layout/IconCircleList"/>
    <dgm:cxn modelId="{803B6843-341A-4F01-816A-913369AAED49}" type="presOf" srcId="{D7EECC14-2A18-4EFE-B445-BFC168AF1DBB}" destId="{16F30FE4-18CD-4960-8B28-289BB061B61F}" srcOrd="0" destOrd="0" presId="urn:microsoft.com/office/officeart/2018/2/layout/IconCircleList"/>
    <dgm:cxn modelId="{03792844-76F2-4C96-ABCB-9CB109A2FDE4}" type="presOf" srcId="{CDF0C1FA-1509-4C43-933A-670E15E66A07}" destId="{5EB5BAA5-E0F8-4B00-9B08-C78E1778599C}" srcOrd="0" destOrd="0" presId="urn:microsoft.com/office/officeart/2018/2/layout/IconCircleList"/>
    <dgm:cxn modelId="{7A995C45-4CC0-4B88-A050-7B734A4C5DC6}" type="presOf" srcId="{7CB2603E-0965-4138-9A74-CB9D83ECCC27}" destId="{37B65D46-9F15-4481-8371-A50523B9933B}" srcOrd="0" destOrd="0" presId="urn:microsoft.com/office/officeart/2018/2/layout/IconCircleList"/>
    <dgm:cxn modelId="{E24A8745-A1AE-4751-8F59-D108F07B5098}" type="presOf" srcId="{9182CA16-E308-41FD-816D-D8209137BCFF}" destId="{3120CF47-7DA5-4CCA-BCB7-9653C84C5CEF}" srcOrd="0" destOrd="0" presId="urn:microsoft.com/office/officeart/2018/2/layout/IconCircleList"/>
    <dgm:cxn modelId="{DB860E6A-EDE4-4CFC-B951-559538340604}" srcId="{50E6A92B-36E9-4833-82E0-5EF743152D92}" destId="{8F2007C5-8AA4-4E5A-9B43-7C2EC658770C}" srcOrd="4" destOrd="0" parTransId="{6FABB22D-994B-41B4-9373-CB264D56661C}" sibTransId="{3FE67E17-0368-437E-A5EE-1AEFF11C41D6}"/>
    <dgm:cxn modelId="{7A1A1572-AA44-4828-A3A5-97B3DFD24B09}" srcId="{50E6A92B-36E9-4833-82E0-5EF743152D92}" destId="{3C74D2D8-54B5-4424-86F9-CCF1D88D755C}" srcOrd="0" destOrd="0" parTransId="{D4BA3E9D-5C51-4D7D-ABE1-33BDA1241BBD}" sibTransId="{1951816E-8D16-47D4-B89C-6230AF0B6ED3}"/>
    <dgm:cxn modelId="{FE613355-5ADA-464F-BE1F-875400D2A58B}" type="presOf" srcId="{B7320788-8956-41D3-BF7B-267321D04CBD}" destId="{F4A4EFB7-204E-459F-A23C-29B02AC10E0B}" srcOrd="0" destOrd="0" presId="urn:microsoft.com/office/officeart/2018/2/layout/IconCircleList"/>
    <dgm:cxn modelId="{FAA47E58-1760-41AD-97FB-04721C1D16E1}" srcId="{50E6A92B-36E9-4833-82E0-5EF743152D92}" destId="{CC605789-8470-42AB-B411-608901D5836F}" srcOrd="1" destOrd="0" parTransId="{80AFDCD8-4689-4025-BB19-313A1789C374}" sibTransId="{9182CA16-E308-41FD-816D-D8209137BCFF}"/>
    <dgm:cxn modelId="{B3042A79-662A-4352-A96D-012DF36343BF}" type="presOf" srcId="{A8864815-F1DE-42E2-8119-00588FABB631}" destId="{D972D4A9-5D7D-408A-9A16-353CBA2DFD3F}" srcOrd="0" destOrd="0" presId="urn:microsoft.com/office/officeart/2018/2/layout/IconCircleList"/>
    <dgm:cxn modelId="{34C0207E-8168-4759-9DD5-945E23B716F9}" srcId="{50E6A92B-36E9-4833-82E0-5EF743152D92}" destId="{B7320788-8956-41D3-BF7B-267321D04CBD}" srcOrd="5" destOrd="0" parTransId="{592792A9-033A-4567-9479-E389576014C9}" sibTransId="{7CB2603E-0965-4138-9A74-CB9D83ECCC27}"/>
    <dgm:cxn modelId="{848C5F7F-6AE8-444F-ACF4-C78344DAFEFC}" type="presOf" srcId="{50E6A92B-36E9-4833-82E0-5EF743152D92}" destId="{DAB9842A-B445-4A87-B43E-9879DBB03F65}" srcOrd="0" destOrd="0" presId="urn:microsoft.com/office/officeart/2018/2/layout/IconCircleList"/>
    <dgm:cxn modelId="{75303792-A8CB-4946-81EE-DF87FCDE45D8}" srcId="{50E6A92B-36E9-4833-82E0-5EF743152D92}" destId="{A8864815-F1DE-42E2-8119-00588FABB631}" srcOrd="2" destOrd="0" parTransId="{125F9490-5CA7-4DE6-AACF-84F00E49506A}" sibTransId="{B178E8D2-BB9C-405B-AF2A-F4067D73FD12}"/>
    <dgm:cxn modelId="{67F88AAA-C9DD-4A89-A630-F4B97D1A66BF}" type="presOf" srcId="{A7B88E1C-CA70-4699-B85B-7C2AB26B17C1}" destId="{CCD3A265-2EA8-4D5C-8594-C242DDE7E485}" srcOrd="0" destOrd="0" presId="urn:microsoft.com/office/officeart/2018/2/layout/IconCircleList"/>
    <dgm:cxn modelId="{07DBC5B2-6D70-46CA-A890-8B34D4E2CA20}" type="presOf" srcId="{1951816E-8D16-47D4-B89C-6230AF0B6ED3}" destId="{F06AA7F7-F821-4C43-AA31-051D8B2BEE73}" srcOrd="0" destOrd="0" presId="urn:microsoft.com/office/officeart/2018/2/layout/IconCircleList"/>
    <dgm:cxn modelId="{716D28C7-8C61-430F-A31C-05F95C6AD6A5}" type="presOf" srcId="{CC605789-8470-42AB-B411-608901D5836F}" destId="{8DF066B9-7B82-409F-A2F9-82423BC00CB4}" srcOrd="0" destOrd="0" presId="urn:microsoft.com/office/officeart/2018/2/layout/IconCircleList"/>
    <dgm:cxn modelId="{E14041CB-F2D4-4B7E-AC78-275179DD2490}" type="presOf" srcId="{956328BA-7F88-4753-A442-BA0990B6BF4C}" destId="{C399E77E-A88D-4380-A503-DB076807AC56}" srcOrd="0" destOrd="0" presId="urn:microsoft.com/office/officeart/2018/2/layout/IconCircleList"/>
    <dgm:cxn modelId="{5C3C4CE8-159F-463E-8455-D09EB7D4F9B7}" type="presOf" srcId="{8F2007C5-8AA4-4E5A-9B43-7C2EC658770C}" destId="{BD8A2CF1-F212-494E-B77E-1BC82A5A6732}" srcOrd="0" destOrd="0" presId="urn:microsoft.com/office/officeart/2018/2/layout/IconCircleList"/>
    <dgm:cxn modelId="{09476E2C-8798-4900-BCC4-779415086997}" type="presParOf" srcId="{DAB9842A-B445-4A87-B43E-9879DBB03F65}" destId="{04DA5407-8D9C-4929-8593-062EBB90B258}" srcOrd="0" destOrd="0" presId="urn:microsoft.com/office/officeart/2018/2/layout/IconCircleList"/>
    <dgm:cxn modelId="{61E321DE-5BA1-4D28-87EB-592233C47ECF}" type="presParOf" srcId="{04DA5407-8D9C-4929-8593-062EBB90B258}" destId="{9CBB4136-26FD-4EE0-AEEB-492FE3B61ADC}" srcOrd="0" destOrd="0" presId="urn:microsoft.com/office/officeart/2018/2/layout/IconCircleList"/>
    <dgm:cxn modelId="{59106894-10B5-4E42-BFA1-A4AB0A3F71E1}" type="presParOf" srcId="{9CBB4136-26FD-4EE0-AEEB-492FE3B61ADC}" destId="{5A03CF72-78AA-42F4-BA29-54D516218122}" srcOrd="0" destOrd="0" presId="urn:microsoft.com/office/officeart/2018/2/layout/IconCircleList"/>
    <dgm:cxn modelId="{3D3FBA90-856E-4735-A98E-772B614A8521}" type="presParOf" srcId="{9CBB4136-26FD-4EE0-AEEB-492FE3B61ADC}" destId="{3E0636CE-4C4B-4B52-A092-42D66FC01BC4}" srcOrd="1" destOrd="0" presId="urn:microsoft.com/office/officeart/2018/2/layout/IconCircleList"/>
    <dgm:cxn modelId="{8FDDA139-DFCB-46B6-B2C5-1D74606DF7D2}" type="presParOf" srcId="{9CBB4136-26FD-4EE0-AEEB-492FE3B61ADC}" destId="{E539EA9F-B7A7-47E8-B8C1-F4F528470BCE}" srcOrd="2" destOrd="0" presId="urn:microsoft.com/office/officeart/2018/2/layout/IconCircleList"/>
    <dgm:cxn modelId="{FE76EC82-764F-46A8-9D04-B899200A0C43}" type="presParOf" srcId="{9CBB4136-26FD-4EE0-AEEB-492FE3B61ADC}" destId="{AD0174AB-0465-410E-A0BC-4F9B0DCA146B}" srcOrd="3" destOrd="0" presId="urn:microsoft.com/office/officeart/2018/2/layout/IconCircleList"/>
    <dgm:cxn modelId="{EB9C8270-A5BC-4DBB-8FEF-2B97E1C88C45}" type="presParOf" srcId="{04DA5407-8D9C-4929-8593-062EBB90B258}" destId="{F06AA7F7-F821-4C43-AA31-051D8B2BEE73}" srcOrd="1" destOrd="0" presId="urn:microsoft.com/office/officeart/2018/2/layout/IconCircleList"/>
    <dgm:cxn modelId="{1A598564-5244-4B52-8B27-7CACC762506F}" type="presParOf" srcId="{04DA5407-8D9C-4929-8593-062EBB90B258}" destId="{86C24119-0837-4690-975F-74E64DFBE103}" srcOrd="2" destOrd="0" presId="urn:microsoft.com/office/officeart/2018/2/layout/IconCircleList"/>
    <dgm:cxn modelId="{94D05E7C-6641-49A6-B27E-7ABEB9A8A332}" type="presParOf" srcId="{86C24119-0837-4690-975F-74E64DFBE103}" destId="{3275339E-DDFD-4D06-BCF6-C4B07CBE92D9}" srcOrd="0" destOrd="0" presId="urn:microsoft.com/office/officeart/2018/2/layout/IconCircleList"/>
    <dgm:cxn modelId="{136CB1B1-2F17-47ED-821A-DD212AD2EE35}" type="presParOf" srcId="{86C24119-0837-4690-975F-74E64DFBE103}" destId="{A11F1A51-07AA-42EB-81DA-7EFDF3B0586F}" srcOrd="1" destOrd="0" presId="urn:microsoft.com/office/officeart/2018/2/layout/IconCircleList"/>
    <dgm:cxn modelId="{1ABFA6EC-71F8-4E1A-A74E-AD3A92F6FDF4}" type="presParOf" srcId="{86C24119-0837-4690-975F-74E64DFBE103}" destId="{CAC11034-A5DF-46FC-9433-73DC69038466}" srcOrd="2" destOrd="0" presId="urn:microsoft.com/office/officeart/2018/2/layout/IconCircleList"/>
    <dgm:cxn modelId="{48BF4E51-B606-4D80-B5EE-3D3746A0AB64}" type="presParOf" srcId="{86C24119-0837-4690-975F-74E64DFBE103}" destId="{8DF066B9-7B82-409F-A2F9-82423BC00CB4}" srcOrd="3" destOrd="0" presId="urn:microsoft.com/office/officeart/2018/2/layout/IconCircleList"/>
    <dgm:cxn modelId="{1EB82D8E-0C01-4080-B001-7AE9BA59ED73}" type="presParOf" srcId="{04DA5407-8D9C-4929-8593-062EBB90B258}" destId="{3120CF47-7DA5-4CCA-BCB7-9653C84C5CEF}" srcOrd="3" destOrd="0" presId="urn:microsoft.com/office/officeart/2018/2/layout/IconCircleList"/>
    <dgm:cxn modelId="{2E00FCC7-58CB-4D82-A26F-1ACAAE4EF5B5}" type="presParOf" srcId="{04DA5407-8D9C-4929-8593-062EBB90B258}" destId="{F7B292B3-2719-4B23-828A-362CD1C13D7D}" srcOrd="4" destOrd="0" presId="urn:microsoft.com/office/officeart/2018/2/layout/IconCircleList"/>
    <dgm:cxn modelId="{86F5BC95-73BC-4CDA-BE15-A6EE512F6674}" type="presParOf" srcId="{F7B292B3-2719-4B23-828A-362CD1C13D7D}" destId="{8DB5A046-F37B-4296-ABA9-86C3E5532512}" srcOrd="0" destOrd="0" presId="urn:microsoft.com/office/officeart/2018/2/layout/IconCircleList"/>
    <dgm:cxn modelId="{05F52A26-FF8C-47D3-8120-BA1C56E0BCE8}" type="presParOf" srcId="{F7B292B3-2719-4B23-828A-362CD1C13D7D}" destId="{C469FFE1-4C52-4BF1-84A8-52A74E749360}" srcOrd="1" destOrd="0" presId="urn:microsoft.com/office/officeart/2018/2/layout/IconCircleList"/>
    <dgm:cxn modelId="{5EC08208-CC26-48A3-B741-02C93082E6BB}" type="presParOf" srcId="{F7B292B3-2719-4B23-828A-362CD1C13D7D}" destId="{673AE4B7-B632-4DD7-8BA2-C270C8D2FA74}" srcOrd="2" destOrd="0" presId="urn:microsoft.com/office/officeart/2018/2/layout/IconCircleList"/>
    <dgm:cxn modelId="{678B685F-079F-4FB1-A33C-627637E066F8}" type="presParOf" srcId="{F7B292B3-2719-4B23-828A-362CD1C13D7D}" destId="{D972D4A9-5D7D-408A-9A16-353CBA2DFD3F}" srcOrd="3" destOrd="0" presId="urn:microsoft.com/office/officeart/2018/2/layout/IconCircleList"/>
    <dgm:cxn modelId="{D1A08D34-7184-4AE9-8AC6-10B72FD87141}" type="presParOf" srcId="{04DA5407-8D9C-4929-8593-062EBB90B258}" destId="{5DF2B8E7-C634-411B-9E1D-30B44ADFB9FF}" srcOrd="5" destOrd="0" presId="urn:microsoft.com/office/officeart/2018/2/layout/IconCircleList"/>
    <dgm:cxn modelId="{A7F7E190-C56D-4213-905A-FDFDF00891E9}" type="presParOf" srcId="{04DA5407-8D9C-4929-8593-062EBB90B258}" destId="{3BC7650D-8774-411B-B08A-480DF4064B72}" srcOrd="6" destOrd="0" presId="urn:microsoft.com/office/officeart/2018/2/layout/IconCircleList"/>
    <dgm:cxn modelId="{ACB9BBE1-AF10-4D11-BC60-4DB005278930}" type="presParOf" srcId="{3BC7650D-8774-411B-B08A-480DF4064B72}" destId="{E4194494-279D-4A0D-9CD8-2C0F553BD906}" srcOrd="0" destOrd="0" presId="urn:microsoft.com/office/officeart/2018/2/layout/IconCircleList"/>
    <dgm:cxn modelId="{AC75C882-A5CE-4F4F-A5D8-BEC8BE88A7B9}" type="presParOf" srcId="{3BC7650D-8774-411B-B08A-480DF4064B72}" destId="{1E0C6736-1ED3-4AA1-88F5-DF42DF382821}" srcOrd="1" destOrd="0" presId="urn:microsoft.com/office/officeart/2018/2/layout/IconCircleList"/>
    <dgm:cxn modelId="{A493290D-5818-43FE-A875-3D55419AF071}" type="presParOf" srcId="{3BC7650D-8774-411B-B08A-480DF4064B72}" destId="{88BFCED5-5595-4CB6-B462-135C70652E7A}" srcOrd="2" destOrd="0" presId="urn:microsoft.com/office/officeart/2018/2/layout/IconCircleList"/>
    <dgm:cxn modelId="{82F1C9B7-2903-4ACE-A9E9-5F491F1126AB}" type="presParOf" srcId="{3BC7650D-8774-411B-B08A-480DF4064B72}" destId="{CCD3A265-2EA8-4D5C-8594-C242DDE7E485}" srcOrd="3" destOrd="0" presId="urn:microsoft.com/office/officeart/2018/2/layout/IconCircleList"/>
    <dgm:cxn modelId="{47993E2B-374D-439E-8D75-733AC8D27BC6}" type="presParOf" srcId="{04DA5407-8D9C-4929-8593-062EBB90B258}" destId="{5EB5BAA5-E0F8-4B00-9B08-C78E1778599C}" srcOrd="7" destOrd="0" presId="urn:microsoft.com/office/officeart/2018/2/layout/IconCircleList"/>
    <dgm:cxn modelId="{3DA9EFA5-A32F-46A9-AD32-9AD72A6F8A08}" type="presParOf" srcId="{04DA5407-8D9C-4929-8593-062EBB90B258}" destId="{1D71F12D-B8B8-4866-9AE3-E3D67C1D12E6}" srcOrd="8" destOrd="0" presId="urn:microsoft.com/office/officeart/2018/2/layout/IconCircleList"/>
    <dgm:cxn modelId="{C2E86FFE-2A71-4C5D-8A1C-2C9AFD0458BC}" type="presParOf" srcId="{1D71F12D-B8B8-4866-9AE3-E3D67C1D12E6}" destId="{3652B14F-8396-4325-A7E1-F2EF6E2150A8}" srcOrd="0" destOrd="0" presId="urn:microsoft.com/office/officeart/2018/2/layout/IconCircleList"/>
    <dgm:cxn modelId="{79E2E39F-BA85-4340-A549-3169187BF2D7}" type="presParOf" srcId="{1D71F12D-B8B8-4866-9AE3-E3D67C1D12E6}" destId="{211023B6-0BB0-423B-BBE7-040DACAEAC4D}" srcOrd="1" destOrd="0" presId="urn:microsoft.com/office/officeart/2018/2/layout/IconCircleList"/>
    <dgm:cxn modelId="{1F24D1D3-8DAA-49A0-9056-EF72C5DC12C2}" type="presParOf" srcId="{1D71F12D-B8B8-4866-9AE3-E3D67C1D12E6}" destId="{3C7EEA3D-498B-4283-8CC3-BC88BB8798D3}" srcOrd="2" destOrd="0" presId="urn:microsoft.com/office/officeart/2018/2/layout/IconCircleList"/>
    <dgm:cxn modelId="{91C9E9CF-10BC-4B6A-A93D-CCEDD3F2D296}" type="presParOf" srcId="{1D71F12D-B8B8-4866-9AE3-E3D67C1D12E6}" destId="{BD8A2CF1-F212-494E-B77E-1BC82A5A6732}" srcOrd="3" destOrd="0" presId="urn:microsoft.com/office/officeart/2018/2/layout/IconCircleList"/>
    <dgm:cxn modelId="{00397D7C-5CA7-4C97-B97F-F43FEFFA8CD6}" type="presParOf" srcId="{04DA5407-8D9C-4929-8593-062EBB90B258}" destId="{E291F24F-A39A-4DA0-AC92-E645FDDE1875}" srcOrd="9" destOrd="0" presId="urn:microsoft.com/office/officeart/2018/2/layout/IconCircleList"/>
    <dgm:cxn modelId="{164C98B8-E3D0-4FDC-9CE5-097EB1F43A81}" type="presParOf" srcId="{04DA5407-8D9C-4929-8593-062EBB90B258}" destId="{19C6684B-D2BF-4465-A0EB-A51124314413}" srcOrd="10" destOrd="0" presId="urn:microsoft.com/office/officeart/2018/2/layout/IconCircleList"/>
    <dgm:cxn modelId="{1B717AED-99D9-4810-8018-F06C58E104D4}" type="presParOf" srcId="{19C6684B-D2BF-4465-A0EB-A51124314413}" destId="{8A66C54D-4B7A-49AD-9F55-658BC7D8CE9D}" srcOrd="0" destOrd="0" presId="urn:microsoft.com/office/officeart/2018/2/layout/IconCircleList"/>
    <dgm:cxn modelId="{DB364B92-3CA7-4F27-AF07-DA0D403CEBAD}" type="presParOf" srcId="{19C6684B-D2BF-4465-A0EB-A51124314413}" destId="{0684151B-CAFB-4BE7-AF64-1E3F4A47B2A7}" srcOrd="1" destOrd="0" presId="urn:microsoft.com/office/officeart/2018/2/layout/IconCircleList"/>
    <dgm:cxn modelId="{6571F98D-AC34-4577-91A2-B91D9E42136B}" type="presParOf" srcId="{19C6684B-D2BF-4465-A0EB-A51124314413}" destId="{F47D4B69-29C5-49B0-8A10-70336AD41A43}" srcOrd="2" destOrd="0" presId="urn:microsoft.com/office/officeart/2018/2/layout/IconCircleList"/>
    <dgm:cxn modelId="{2762B8F6-CC19-48EC-A665-7338F0AD2F69}" type="presParOf" srcId="{19C6684B-D2BF-4465-A0EB-A51124314413}" destId="{F4A4EFB7-204E-459F-A23C-29B02AC10E0B}" srcOrd="3" destOrd="0" presId="urn:microsoft.com/office/officeart/2018/2/layout/IconCircleList"/>
    <dgm:cxn modelId="{072E3D0A-503E-426E-B3C5-FE71ED72F219}" type="presParOf" srcId="{04DA5407-8D9C-4929-8593-062EBB90B258}" destId="{37B65D46-9F15-4481-8371-A50523B9933B}" srcOrd="11" destOrd="0" presId="urn:microsoft.com/office/officeart/2018/2/layout/IconCircleList"/>
    <dgm:cxn modelId="{6143F964-EFCE-429A-88D2-A799A4789AEC}" type="presParOf" srcId="{04DA5407-8D9C-4929-8593-062EBB90B258}" destId="{4688C105-C3D9-4318-ABBA-349C6A9C5292}" srcOrd="12" destOrd="0" presId="urn:microsoft.com/office/officeart/2018/2/layout/IconCircleList"/>
    <dgm:cxn modelId="{3D8B38DD-D322-4818-BA63-91FE7DD2EEF8}" type="presParOf" srcId="{4688C105-C3D9-4318-ABBA-349C6A9C5292}" destId="{5E47D37B-1631-468E-A0E6-7DEC00D3F23E}" srcOrd="0" destOrd="0" presId="urn:microsoft.com/office/officeart/2018/2/layout/IconCircleList"/>
    <dgm:cxn modelId="{C8F9E670-FE5B-4E72-9885-B8241A9B9F66}" type="presParOf" srcId="{4688C105-C3D9-4318-ABBA-349C6A9C5292}" destId="{1AE393FE-9CD3-4725-ACFE-A2200EE80379}" srcOrd="1" destOrd="0" presId="urn:microsoft.com/office/officeart/2018/2/layout/IconCircleList"/>
    <dgm:cxn modelId="{02AB9B96-D579-4C23-93FA-53822AD9FAA1}" type="presParOf" srcId="{4688C105-C3D9-4318-ABBA-349C6A9C5292}" destId="{A195247C-F4F3-4215-985B-DC249EE1B93D}" srcOrd="2" destOrd="0" presId="urn:microsoft.com/office/officeart/2018/2/layout/IconCircleList"/>
    <dgm:cxn modelId="{24F2FD6B-2442-402B-BA60-EBB83D3B3B99}" type="presParOf" srcId="{4688C105-C3D9-4318-ABBA-349C6A9C5292}" destId="{79BBC1A9-CDDD-4829-B2AF-697FFA06332C}" srcOrd="3" destOrd="0" presId="urn:microsoft.com/office/officeart/2018/2/layout/IconCircleList"/>
    <dgm:cxn modelId="{90004131-D01D-49EF-AE8C-95F9F1CB2649}" type="presParOf" srcId="{04DA5407-8D9C-4929-8593-062EBB90B258}" destId="{C399E77E-A88D-4380-A503-DB076807AC56}" srcOrd="13" destOrd="0" presId="urn:microsoft.com/office/officeart/2018/2/layout/IconCircleList"/>
    <dgm:cxn modelId="{DF5A4C6D-C67A-48BC-8100-0E4DCEDD0129}" type="presParOf" srcId="{04DA5407-8D9C-4929-8593-062EBB90B258}" destId="{99134C8E-6B50-4EA4-82E5-3CF2A4E7A12F}" srcOrd="14" destOrd="0" presId="urn:microsoft.com/office/officeart/2018/2/layout/IconCircleList"/>
    <dgm:cxn modelId="{438AB71E-7598-4A49-80A2-99FCF865C942}" type="presParOf" srcId="{99134C8E-6B50-4EA4-82E5-3CF2A4E7A12F}" destId="{56D8BBA5-7813-4270-9572-8360135C1AB5}" srcOrd="0" destOrd="0" presId="urn:microsoft.com/office/officeart/2018/2/layout/IconCircleList"/>
    <dgm:cxn modelId="{E4817A19-24C1-4E49-A539-61E16245D001}" type="presParOf" srcId="{99134C8E-6B50-4EA4-82E5-3CF2A4E7A12F}" destId="{A1543F6D-199B-408D-B47D-3593CC39231C}" srcOrd="1" destOrd="0" presId="urn:microsoft.com/office/officeart/2018/2/layout/IconCircleList"/>
    <dgm:cxn modelId="{ABB76B57-26C9-4CBA-A932-E9805F770BFC}" type="presParOf" srcId="{99134C8E-6B50-4EA4-82E5-3CF2A4E7A12F}" destId="{788F4714-2D9F-49B0-AA6E-179D25A83AE8}" srcOrd="2" destOrd="0" presId="urn:microsoft.com/office/officeart/2018/2/layout/IconCircleList"/>
    <dgm:cxn modelId="{11870C19-2A75-4ECA-BE10-2C98362C330F}" type="presParOf" srcId="{99134C8E-6B50-4EA4-82E5-3CF2A4E7A12F}" destId="{16F30FE4-18CD-4960-8B28-289BB061B61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B93E01-F94A-4E68-86AB-58B1E1B4627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F3FBD3-82CF-4268-B8E7-DC5AB050FB5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PR" sz="2800" b="1" noProof="0" dirty="0">
              <a:latin typeface="Calibri" panose="020F0502020204030204" pitchFamily="34" charset="0"/>
              <a:cs typeface="Calibri" panose="020F0502020204030204" pitchFamily="34" charset="0"/>
            </a:rPr>
            <a:t>Uniforme</a:t>
          </a:r>
          <a:r>
            <a:rPr lang="es-PR" sz="2800" noProof="0" dirty="0"/>
            <a:t> </a:t>
          </a:r>
        </a:p>
      </dgm:t>
    </dgm:pt>
    <dgm:pt modelId="{0989A719-F506-470E-B65A-83F066F3791E}" type="parTrans" cxnId="{518C65FD-ED1B-4F2C-B413-41F7E2995586}">
      <dgm:prSet/>
      <dgm:spPr/>
      <dgm:t>
        <a:bodyPr/>
        <a:lstStyle/>
        <a:p>
          <a:endParaRPr lang="en-US"/>
        </a:p>
      </dgm:t>
    </dgm:pt>
    <dgm:pt modelId="{00BF38F0-4389-4135-ACFB-9DEC9478D671}" type="sibTrans" cxnId="{518C65FD-ED1B-4F2C-B413-41F7E2995586}">
      <dgm:prSet/>
      <dgm:spPr/>
      <dgm:t>
        <a:bodyPr/>
        <a:lstStyle/>
        <a:p>
          <a:endParaRPr lang="en-US"/>
        </a:p>
      </dgm:t>
    </dgm:pt>
    <dgm:pt modelId="{1955369A-BA55-4053-8EB5-0CBE7CDE37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R" sz="2000" b="1" kern="1200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Todos los estudiantes deben seguir la política de código de vestimenta de NBEC.</a:t>
          </a:r>
          <a:endParaRPr lang="en-US" sz="2000" b="1" kern="1200" dirty="0">
            <a:solidFill>
              <a:srgbClr val="33CC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627FE2B-F723-450C-A8D3-EA6B988982BD}" type="parTrans" cxnId="{6E81F1A5-3D7B-4D5B-B2AE-EA5C27E04331}">
      <dgm:prSet/>
      <dgm:spPr/>
      <dgm:t>
        <a:bodyPr/>
        <a:lstStyle/>
        <a:p>
          <a:endParaRPr lang="en-US"/>
        </a:p>
      </dgm:t>
    </dgm:pt>
    <dgm:pt modelId="{32A09E05-E7B3-415E-9B7C-80E8AE865B15}" type="sibTrans" cxnId="{6E81F1A5-3D7B-4D5B-B2AE-EA5C27E04331}">
      <dgm:prSet/>
      <dgm:spPr/>
      <dgm:t>
        <a:bodyPr/>
        <a:lstStyle/>
        <a:p>
          <a:endParaRPr lang="en-US"/>
        </a:p>
      </dgm:t>
    </dgm:pt>
    <dgm:pt modelId="{80FFC5FD-17EA-40A4-9F20-A474FB1548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Los polos del uniforme se pueden comprar en la escuela por $15</a:t>
          </a:r>
          <a:endParaRPr lang="en-US" sz="20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5A240BD-FBA8-49FB-B7D2-4F94E26FC21C}" type="parTrans" cxnId="{4C3B4615-00D4-481C-AC2B-B1BC5EE38D67}">
      <dgm:prSet/>
      <dgm:spPr/>
      <dgm:t>
        <a:bodyPr/>
        <a:lstStyle/>
        <a:p>
          <a:endParaRPr lang="en-US"/>
        </a:p>
      </dgm:t>
    </dgm:pt>
    <dgm:pt modelId="{CFD95F7C-E218-4472-BC66-55BAB18C3336}" type="sibTrans" cxnId="{4C3B4615-00D4-481C-AC2B-B1BC5EE38D67}">
      <dgm:prSet/>
      <dgm:spPr/>
      <dgm:t>
        <a:bodyPr/>
        <a:lstStyle/>
        <a:p>
          <a:endParaRPr lang="en-US"/>
        </a:p>
      </dgm:t>
    </dgm:pt>
    <dgm:pt modelId="{466B23C0-2CF5-4BA6-984F-25B31AB76E7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PR" sz="2000" noProof="0" dirty="0"/>
            <a:t>Tarjeta de </a:t>
          </a:r>
          <a:br>
            <a:rPr lang="es-PR" sz="2000" noProof="0" dirty="0"/>
          </a:br>
          <a:r>
            <a:rPr lang="es-PR" sz="2000" noProof="0" dirty="0"/>
            <a:t>Identificación Escolar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EEDD61-9FE4-4752-9785-FEF93D2422DA}" type="parTrans" cxnId="{46120DC4-FA06-446E-9560-58876ECEE98E}">
      <dgm:prSet/>
      <dgm:spPr/>
      <dgm:t>
        <a:bodyPr/>
        <a:lstStyle/>
        <a:p>
          <a:endParaRPr lang="en-US"/>
        </a:p>
      </dgm:t>
    </dgm:pt>
    <dgm:pt modelId="{E9F4D2F2-48E2-4720-BD2B-99A5BECD497C}" type="sibTrans" cxnId="{46120DC4-FA06-446E-9560-58876ECEE98E}">
      <dgm:prSet/>
      <dgm:spPr/>
      <dgm:t>
        <a:bodyPr/>
        <a:lstStyle/>
        <a:p>
          <a:endParaRPr lang="en-US"/>
        </a:p>
      </dgm:t>
    </dgm:pt>
    <dgm:pt modelId="{BA7158FF-8F75-45FC-9CB5-36F99FB729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R" sz="2000" b="1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Las tarjetas de identificación deben llevarse siempre visibles. Las tarjetas de identificación deben llevarse en el torso cerca del cuello del polo o en el área del pecho.</a:t>
          </a:r>
          <a:br>
            <a:rPr lang="es-PR" sz="2000" b="1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2000" b="1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D53596-EC8D-4514-AE6B-76B1B9E00C50}" type="parTrans" cxnId="{7D64BD3B-8D76-4825-8110-0B194AE908E8}">
      <dgm:prSet/>
      <dgm:spPr/>
      <dgm:t>
        <a:bodyPr/>
        <a:lstStyle/>
        <a:p>
          <a:endParaRPr lang="en-US"/>
        </a:p>
      </dgm:t>
    </dgm:pt>
    <dgm:pt modelId="{7C458BDF-BA70-406D-961B-FCCCB97B0B54}" type="sibTrans" cxnId="{7D64BD3B-8D76-4825-8110-0B194AE908E8}">
      <dgm:prSet/>
      <dgm:spPr/>
      <dgm:t>
        <a:bodyPr/>
        <a:lstStyle/>
        <a:p>
          <a:endParaRPr lang="en-US"/>
        </a:p>
      </dgm:t>
    </dgm:pt>
    <dgm:pt modelId="{E31C1D84-5756-4152-8AC9-2910B024883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PR" noProof="0" dirty="0"/>
            <a:t>Violación del Código </a:t>
          </a:r>
          <a:br>
            <a:rPr lang="es-PR" noProof="0" dirty="0"/>
          </a:br>
          <a:r>
            <a:rPr lang="es-PR" noProof="0" dirty="0"/>
            <a:t>de Vestimenta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B4F125-190C-4F6E-B747-457AA76E7C08}" type="parTrans" cxnId="{0CE00A6F-B457-4940-AFD1-4A7FD175DC4F}">
      <dgm:prSet/>
      <dgm:spPr/>
      <dgm:t>
        <a:bodyPr/>
        <a:lstStyle/>
        <a:p>
          <a:endParaRPr lang="en-US"/>
        </a:p>
      </dgm:t>
    </dgm:pt>
    <dgm:pt modelId="{98C18E93-AA73-40BD-9852-D40BD1A1944A}" type="sibTrans" cxnId="{0CE00A6F-B457-4940-AFD1-4A7FD175DC4F}">
      <dgm:prSet/>
      <dgm:spPr/>
      <dgm:t>
        <a:bodyPr/>
        <a:lstStyle/>
        <a:p>
          <a:endParaRPr lang="en-US"/>
        </a:p>
      </dgm:t>
    </dgm:pt>
    <dgm:pt modelId="{8565B695-5B96-4933-A710-5D7BAB0B61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R" sz="2000" b="1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Se tomará acción disciplinaria contra los estudiantes que violen constantemente el código de vestimenta</a:t>
          </a:r>
          <a:br>
            <a:rPr lang="es-PR" sz="2000" b="1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br>
            <a:rPr lang="es-PR" sz="2000" b="1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(detención durante el almuerzo, suspensión interna).</a:t>
          </a:r>
          <a:endParaRPr lang="en-US" sz="2000" b="1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9ED868-C527-47EA-A5EC-0F67C232FE19}" type="parTrans" cxnId="{7923D2B6-D62B-4645-8962-47D6FF8A481B}">
      <dgm:prSet/>
      <dgm:spPr/>
      <dgm:t>
        <a:bodyPr/>
        <a:lstStyle/>
        <a:p>
          <a:endParaRPr lang="en-US"/>
        </a:p>
      </dgm:t>
    </dgm:pt>
    <dgm:pt modelId="{7A20B1DF-6190-45B3-9D67-C602AFF4B318}" type="sibTrans" cxnId="{7923D2B6-D62B-4645-8962-47D6FF8A481B}">
      <dgm:prSet/>
      <dgm:spPr/>
      <dgm:t>
        <a:bodyPr/>
        <a:lstStyle/>
        <a:p>
          <a:endParaRPr lang="en-US"/>
        </a:p>
      </dgm:t>
    </dgm:pt>
    <dgm:pt modelId="{6BF0E6F5-F285-4E40-92B8-FDDCD15DC4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Deben reemplazarse, si se pierden o se dañan, a un costo de $5.00.</a:t>
          </a:r>
          <a:endParaRPr lang="en-US" sz="2000" b="1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49A53F-D7DF-4C3D-84C9-6AC5F0B6DE57}" type="parTrans" cxnId="{1AACFFE8-8325-4A06-9B6E-6278E0F556BF}">
      <dgm:prSet/>
      <dgm:spPr/>
      <dgm:t>
        <a:bodyPr/>
        <a:lstStyle/>
        <a:p>
          <a:endParaRPr lang="en-US"/>
        </a:p>
      </dgm:t>
    </dgm:pt>
    <dgm:pt modelId="{13E55366-ABAC-429E-B1E8-74262E41CA0E}" type="sibTrans" cxnId="{1AACFFE8-8325-4A06-9B6E-6278E0F556BF}">
      <dgm:prSet/>
      <dgm:spPr/>
      <dgm:t>
        <a:bodyPr/>
        <a:lstStyle/>
        <a:p>
          <a:endParaRPr lang="en-US"/>
        </a:p>
      </dgm:t>
    </dgm:pt>
    <dgm:pt modelId="{DBC747EA-60D9-41B6-8C5F-3481627DD84F}" type="pres">
      <dgm:prSet presAssocID="{83B93E01-F94A-4E68-86AB-58B1E1B46273}" presName="root" presStyleCnt="0">
        <dgm:presLayoutVars>
          <dgm:dir/>
          <dgm:resizeHandles val="exact"/>
        </dgm:presLayoutVars>
      </dgm:prSet>
      <dgm:spPr/>
    </dgm:pt>
    <dgm:pt modelId="{77AEE628-56C1-46A8-A5CE-0A71D36DB408}" type="pres">
      <dgm:prSet presAssocID="{88F3FBD3-82CF-4268-B8E7-DC5AB050FB54}" presName="compNode" presStyleCnt="0"/>
      <dgm:spPr/>
    </dgm:pt>
    <dgm:pt modelId="{F7363E2F-FFDF-4512-A7E5-81B3C92C39BA}" type="pres">
      <dgm:prSet presAssocID="{88F3FBD3-82CF-4268-B8E7-DC5AB050FB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"/>
        </a:ext>
      </dgm:extLst>
    </dgm:pt>
    <dgm:pt modelId="{CDCFF198-0FB0-4F6C-AD15-0DB3962D0138}" type="pres">
      <dgm:prSet presAssocID="{88F3FBD3-82CF-4268-B8E7-DC5AB050FB54}" presName="iconSpace" presStyleCnt="0"/>
      <dgm:spPr/>
    </dgm:pt>
    <dgm:pt modelId="{BB0C285F-ABCA-4E13-B422-CD237A5F2A42}" type="pres">
      <dgm:prSet presAssocID="{88F3FBD3-82CF-4268-B8E7-DC5AB050FB54}" presName="parTx" presStyleLbl="revTx" presStyleIdx="0" presStyleCnt="6">
        <dgm:presLayoutVars>
          <dgm:chMax val="0"/>
          <dgm:chPref val="0"/>
        </dgm:presLayoutVars>
      </dgm:prSet>
      <dgm:spPr/>
    </dgm:pt>
    <dgm:pt modelId="{674487CB-D506-4698-810C-CC5627276729}" type="pres">
      <dgm:prSet presAssocID="{88F3FBD3-82CF-4268-B8E7-DC5AB050FB54}" presName="txSpace" presStyleCnt="0"/>
      <dgm:spPr/>
    </dgm:pt>
    <dgm:pt modelId="{CDF6E345-9C71-4168-8DA9-9389A9C01085}" type="pres">
      <dgm:prSet presAssocID="{88F3FBD3-82CF-4268-B8E7-DC5AB050FB54}" presName="desTx" presStyleLbl="revTx" presStyleIdx="1" presStyleCnt="6">
        <dgm:presLayoutVars/>
      </dgm:prSet>
      <dgm:spPr/>
    </dgm:pt>
    <dgm:pt modelId="{DA3FB7A1-4D81-44FA-B228-AEDD20BB5D32}" type="pres">
      <dgm:prSet presAssocID="{00BF38F0-4389-4135-ACFB-9DEC9478D671}" presName="sibTrans" presStyleCnt="0"/>
      <dgm:spPr/>
    </dgm:pt>
    <dgm:pt modelId="{EED82F46-EFFA-4C29-B1D0-E76842C00CF6}" type="pres">
      <dgm:prSet presAssocID="{466B23C0-2CF5-4BA6-984F-25B31AB76E79}" presName="compNode" presStyleCnt="0"/>
      <dgm:spPr/>
    </dgm:pt>
    <dgm:pt modelId="{7FDEAED1-13F5-4360-A078-34EB0D8C868F}" type="pres">
      <dgm:prSet presAssocID="{466B23C0-2CF5-4BA6-984F-25B31AB76E7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2B3B042A-29D1-4503-9E5B-F43731A13146}" type="pres">
      <dgm:prSet presAssocID="{466B23C0-2CF5-4BA6-984F-25B31AB76E79}" presName="iconSpace" presStyleCnt="0"/>
      <dgm:spPr/>
    </dgm:pt>
    <dgm:pt modelId="{EEC7AC81-886C-4373-830C-950FEE632119}" type="pres">
      <dgm:prSet presAssocID="{466B23C0-2CF5-4BA6-984F-25B31AB76E79}" presName="parTx" presStyleLbl="revTx" presStyleIdx="2" presStyleCnt="6">
        <dgm:presLayoutVars>
          <dgm:chMax val="0"/>
          <dgm:chPref val="0"/>
        </dgm:presLayoutVars>
      </dgm:prSet>
      <dgm:spPr/>
    </dgm:pt>
    <dgm:pt modelId="{7D80F015-01CD-4294-A3A2-7DDE1676B59B}" type="pres">
      <dgm:prSet presAssocID="{466B23C0-2CF5-4BA6-984F-25B31AB76E79}" presName="txSpace" presStyleCnt="0"/>
      <dgm:spPr/>
    </dgm:pt>
    <dgm:pt modelId="{5031AD50-F5A0-4821-9173-14949ABDAC2B}" type="pres">
      <dgm:prSet presAssocID="{466B23C0-2CF5-4BA6-984F-25B31AB76E79}" presName="desTx" presStyleLbl="revTx" presStyleIdx="3" presStyleCnt="6">
        <dgm:presLayoutVars/>
      </dgm:prSet>
      <dgm:spPr/>
    </dgm:pt>
    <dgm:pt modelId="{E009E1E5-47D1-4BA2-A5B4-994F4C8EED48}" type="pres">
      <dgm:prSet presAssocID="{E9F4D2F2-48E2-4720-BD2B-99A5BECD497C}" presName="sibTrans" presStyleCnt="0"/>
      <dgm:spPr/>
    </dgm:pt>
    <dgm:pt modelId="{31C2B88B-400F-4F29-9C2D-6C3A53E6C777}" type="pres">
      <dgm:prSet presAssocID="{E31C1D84-5756-4152-8AC9-2910B0248832}" presName="compNode" presStyleCnt="0"/>
      <dgm:spPr/>
    </dgm:pt>
    <dgm:pt modelId="{E47389BA-B75D-4C2D-B38B-1BEDA2CACE41}" type="pres">
      <dgm:prSet presAssocID="{E31C1D84-5756-4152-8AC9-2910B02488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2D9ED2D2-226F-4EB9-B2AC-9F4C64DF301B}" type="pres">
      <dgm:prSet presAssocID="{E31C1D84-5756-4152-8AC9-2910B0248832}" presName="iconSpace" presStyleCnt="0"/>
      <dgm:spPr/>
    </dgm:pt>
    <dgm:pt modelId="{7EF30972-899F-4549-BBAA-FCA981A5E120}" type="pres">
      <dgm:prSet presAssocID="{E31C1D84-5756-4152-8AC9-2910B0248832}" presName="parTx" presStyleLbl="revTx" presStyleIdx="4" presStyleCnt="6">
        <dgm:presLayoutVars>
          <dgm:chMax val="0"/>
          <dgm:chPref val="0"/>
        </dgm:presLayoutVars>
      </dgm:prSet>
      <dgm:spPr/>
    </dgm:pt>
    <dgm:pt modelId="{C3A2096C-19F3-4198-AD2F-D049E7BA52CE}" type="pres">
      <dgm:prSet presAssocID="{E31C1D84-5756-4152-8AC9-2910B0248832}" presName="txSpace" presStyleCnt="0"/>
      <dgm:spPr/>
    </dgm:pt>
    <dgm:pt modelId="{2312A298-DBB7-4003-9783-42750DD5B71C}" type="pres">
      <dgm:prSet presAssocID="{E31C1D84-5756-4152-8AC9-2910B0248832}" presName="desTx" presStyleLbl="revTx" presStyleIdx="5" presStyleCnt="6">
        <dgm:presLayoutVars/>
      </dgm:prSet>
      <dgm:spPr/>
    </dgm:pt>
  </dgm:ptLst>
  <dgm:cxnLst>
    <dgm:cxn modelId="{2CCFE000-A369-484A-BD88-F28BF8AC083F}" type="presOf" srcId="{80FFC5FD-17EA-40A4-9F20-A474FB15481B}" destId="{CDF6E345-9C71-4168-8DA9-9389A9C01085}" srcOrd="0" destOrd="1" presId="urn:microsoft.com/office/officeart/2018/2/layout/IconLabelDescriptionList"/>
    <dgm:cxn modelId="{4C3B4615-00D4-481C-AC2B-B1BC5EE38D67}" srcId="{88F3FBD3-82CF-4268-B8E7-DC5AB050FB54}" destId="{80FFC5FD-17EA-40A4-9F20-A474FB15481B}" srcOrd="1" destOrd="0" parTransId="{55A240BD-FBA8-49FB-B7D2-4F94E26FC21C}" sibTransId="{CFD95F7C-E218-4472-BC66-55BAB18C3336}"/>
    <dgm:cxn modelId="{7D64BD3B-8D76-4825-8110-0B194AE908E8}" srcId="{466B23C0-2CF5-4BA6-984F-25B31AB76E79}" destId="{BA7158FF-8F75-45FC-9CB5-36F99FB7296E}" srcOrd="0" destOrd="0" parTransId="{EED53596-EC8D-4514-AE6B-76B1B9E00C50}" sibTransId="{7C458BDF-BA70-406D-961B-FCCCB97B0B54}"/>
    <dgm:cxn modelId="{0CE00A6F-B457-4940-AFD1-4A7FD175DC4F}" srcId="{83B93E01-F94A-4E68-86AB-58B1E1B46273}" destId="{E31C1D84-5756-4152-8AC9-2910B0248832}" srcOrd="2" destOrd="0" parTransId="{29B4F125-190C-4F6E-B747-457AA76E7C08}" sibTransId="{98C18E93-AA73-40BD-9852-D40BD1A1944A}"/>
    <dgm:cxn modelId="{D8785C86-477B-4365-B1FF-22B65DED9369}" type="presOf" srcId="{6BF0E6F5-F285-4E40-92B8-FDDCD15DC414}" destId="{5031AD50-F5A0-4821-9173-14949ABDAC2B}" srcOrd="0" destOrd="1" presId="urn:microsoft.com/office/officeart/2018/2/layout/IconLabelDescriptionList"/>
    <dgm:cxn modelId="{E9E5D789-3926-4E4E-AFEB-BA60F047D527}" type="presOf" srcId="{E31C1D84-5756-4152-8AC9-2910B0248832}" destId="{7EF30972-899F-4549-BBAA-FCA981A5E120}" srcOrd="0" destOrd="0" presId="urn:microsoft.com/office/officeart/2018/2/layout/IconLabelDescriptionList"/>
    <dgm:cxn modelId="{6E81F1A5-3D7B-4D5B-B2AE-EA5C27E04331}" srcId="{88F3FBD3-82CF-4268-B8E7-DC5AB050FB54}" destId="{1955369A-BA55-4053-8EB5-0CBE7CDE3718}" srcOrd="0" destOrd="0" parTransId="{F627FE2B-F723-450C-A8D3-EA6B988982BD}" sibTransId="{32A09E05-E7B3-415E-9B7C-80E8AE865B15}"/>
    <dgm:cxn modelId="{1EDE95A9-A6CD-4439-9F4C-804208D23E11}" type="presOf" srcId="{88F3FBD3-82CF-4268-B8E7-DC5AB050FB54}" destId="{BB0C285F-ABCA-4E13-B422-CD237A5F2A42}" srcOrd="0" destOrd="0" presId="urn:microsoft.com/office/officeart/2018/2/layout/IconLabelDescriptionList"/>
    <dgm:cxn modelId="{181684B3-725A-42F0-A05B-24678C0E5844}" type="presOf" srcId="{8565B695-5B96-4933-A710-5D7BAB0B61EC}" destId="{2312A298-DBB7-4003-9783-42750DD5B71C}" srcOrd="0" destOrd="0" presId="urn:microsoft.com/office/officeart/2018/2/layout/IconLabelDescriptionList"/>
    <dgm:cxn modelId="{7923D2B6-D62B-4645-8962-47D6FF8A481B}" srcId="{E31C1D84-5756-4152-8AC9-2910B0248832}" destId="{8565B695-5B96-4933-A710-5D7BAB0B61EC}" srcOrd="0" destOrd="0" parTransId="{B99ED868-C527-47EA-A5EC-0F67C232FE19}" sibTransId="{7A20B1DF-6190-45B3-9D67-C602AFF4B318}"/>
    <dgm:cxn modelId="{4ABC53C1-A85C-48CA-BF55-B1FA6D8F1CE6}" type="presOf" srcId="{BA7158FF-8F75-45FC-9CB5-36F99FB7296E}" destId="{5031AD50-F5A0-4821-9173-14949ABDAC2B}" srcOrd="0" destOrd="0" presId="urn:microsoft.com/office/officeart/2018/2/layout/IconLabelDescriptionList"/>
    <dgm:cxn modelId="{D8EA30C3-3F3C-44FD-B8D7-B0ED51D8189B}" type="presOf" srcId="{466B23C0-2CF5-4BA6-984F-25B31AB76E79}" destId="{EEC7AC81-886C-4373-830C-950FEE632119}" srcOrd="0" destOrd="0" presId="urn:microsoft.com/office/officeart/2018/2/layout/IconLabelDescriptionList"/>
    <dgm:cxn modelId="{46120DC4-FA06-446E-9560-58876ECEE98E}" srcId="{83B93E01-F94A-4E68-86AB-58B1E1B46273}" destId="{466B23C0-2CF5-4BA6-984F-25B31AB76E79}" srcOrd="1" destOrd="0" parTransId="{39EEDD61-9FE4-4752-9785-FEF93D2422DA}" sibTransId="{E9F4D2F2-48E2-4720-BD2B-99A5BECD497C}"/>
    <dgm:cxn modelId="{4AFF50C8-9F16-470C-AA18-5687C0156BAC}" type="presOf" srcId="{83B93E01-F94A-4E68-86AB-58B1E1B46273}" destId="{DBC747EA-60D9-41B6-8C5F-3481627DD84F}" srcOrd="0" destOrd="0" presId="urn:microsoft.com/office/officeart/2018/2/layout/IconLabelDescriptionList"/>
    <dgm:cxn modelId="{2B25ABD8-4500-4D6B-A8D6-7808CDD3CDEE}" type="presOf" srcId="{1955369A-BA55-4053-8EB5-0CBE7CDE3718}" destId="{CDF6E345-9C71-4168-8DA9-9389A9C01085}" srcOrd="0" destOrd="0" presId="urn:microsoft.com/office/officeart/2018/2/layout/IconLabelDescriptionList"/>
    <dgm:cxn modelId="{1AACFFE8-8325-4A06-9B6E-6278E0F556BF}" srcId="{466B23C0-2CF5-4BA6-984F-25B31AB76E79}" destId="{6BF0E6F5-F285-4E40-92B8-FDDCD15DC414}" srcOrd="1" destOrd="0" parTransId="{8849A53F-D7DF-4C3D-84C9-6AC5F0B6DE57}" sibTransId="{13E55366-ABAC-429E-B1E8-74262E41CA0E}"/>
    <dgm:cxn modelId="{518C65FD-ED1B-4F2C-B413-41F7E2995586}" srcId="{83B93E01-F94A-4E68-86AB-58B1E1B46273}" destId="{88F3FBD3-82CF-4268-B8E7-DC5AB050FB54}" srcOrd="0" destOrd="0" parTransId="{0989A719-F506-470E-B65A-83F066F3791E}" sibTransId="{00BF38F0-4389-4135-ACFB-9DEC9478D671}"/>
    <dgm:cxn modelId="{73AFE67E-2749-48BB-82DC-9CDE94C3661C}" type="presParOf" srcId="{DBC747EA-60D9-41B6-8C5F-3481627DD84F}" destId="{77AEE628-56C1-46A8-A5CE-0A71D36DB408}" srcOrd="0" destOrd="0" presId="urn:microsoft.com/office/officeart/2018/2/layout/IconLabelDescriptionList"/>
    <dgm:cxn modelId="{1800EA7B-A378-4023-8674-5458DA9D5E9A}" type="presParOf" srcId="{77AEE628-56C1-46A8-A5CE-0A71D36DB408}" destId="{F7363E2F-FFDF-4512-A7E5-81B3C92C39BA}" srcOrd="0" destOrd="0" presId="urn:microsoft.com/office/officeart/2018/2/layout/IconLabelDescriptionList"/>
    <dgm:cxn modelId="{D3300E20-D3D0-449E-8ECF-2F010E262A60}" type="presParOf" srcId="{77AEE628-56C1-46A8-A5CE-0A71D36DB408}" destId="{CDCFF198-0FB0-4F6C-AD15-0DB3962D0138}" srcOrd="1" destOrd="0" presId="urn:microsoft.com/office/officeart/2018/2/layout/IconLabelDescriptionList"/>
    <dgm:cxn modelId="{0EB7716D-0AB1-4399-9106-FB7E559FBB92}" type="presParOf" srcId="{77AEE628-56C1-46A8-A5CE-0A71D36DB408}" destId="{BB0C285F-ABCA-4E13-B422-CD237A5F2A42}" srcOrd="2" destOrd="0" presId="urn:microsoft.com/office/officeart/2018/2/layout/IconLabelDescriptionList"/>
    <dgm:cxn modelId="{65FC386A-B224-441E-8462-FE9AB31CA329}" type="presParOf" srcId="{77AEE628-56C1-46A8-A5CE-0A71D36DB408}" destId="{674487CB-D506-4698-810C-CC5627276729}" srcOrd="3" destOrd="0" presId="urn:microsoft.com/office/officeart/2018/2/layout/IconLabelDescriptionList"/>
    <dgm:cxn modelId="{3D0E4AB6-DA1A-4008-8F98-CB70E22A2B04}" type="presParOf" srcId="{77AEE628-56C1-46A8-A5CE-0A71D36DB408}" destId="{CDF6E345-9C71-4168-8DA9-9389A9C01085}" srcOrd="4" destOrd="0" presId="urn:microsoft.com/office/officeart/2018/2/layout/IconLabelDescriptionList"/>
    <dgm:cxn modelId="{A5C3C422-1889-4FE8-9CF6-2557A9BC95E4}" type="presParOf" srcId="{DBC747EA-60D9-41B6-8C5F-3481627DD84F}" destId="{DA3FB7A1-4D81-44FA-B228-AEDD20BB5D32}" srcOrd="1" destOrd="0" presId="urn:microsoft.com/office/officeart/2018/2/layout/IconLabelDescriptionList"/>
    <dgm:cxn modelId="{2CC318F2-408E-4B8D-BF96-E0663F7C94B8}" type="presParOf" srcId="{DBC747EA-60D9-41B6-8C5F-3481627DD84F}" destId="{EED82F46-EFFA-4C29-B1D0-E76842C00CF6}" srcOrd="2" destOrd="0" presId="urn:microsoft.com/office/officeart/2018/2/layout/IconLabelDescriptionList"/>
    <dgm:cxn modelId="{4BD144E7-DC75-48BD-BB43-69E15CDE5DAE}" type="presParOf" srcId="{EED82F46-EFFA-4C29-B1D0-E76842C00CF6}" destId="{7FDEAED1-13F5-4360-A078-34EB0D8C868F}" srcOrd="0" destOrd="0" presId="urn:microsoft.com/office/officeart/2018/2/layout/IconLabelDescriptionList"/>
    <dgm:cxn modelId="{CC10D40F-534C-4959-A6CB-C0ACB76D98CF}" type="presParOf" srcId="{EED82F46-EFFA-4C29-B1D0-E76842C00CF6}" destId="{2B3B042A-29D1-4503-9E5B-F43731A13146}" srcOrd="1" destOrd="0" presId="urn:microsoft.com/office/officeart/2018/2/layout/IconLabelDescriptionList"/>
    <dgm:cxn modelId="{6AF5E133-8AA6-468A-AB17-58AAF0543CC8}" type="presParOf" srcId="{EED82F46-EFFA-4C29-B1D0-E76842C00CF6}" destId="{EEC7AC81-886C-4373-830C-950FEE632119}" srcOrd="2" destOrd="0" presId="urn:microsoft.com/office/officeart/2018/2/layout/IconLabelDescriptionList"/>
    <dgm:cxn modelId="{86CCF06D-7B01-41B6-A597-A8BAC6C44A03}" type="presParOf" srcId="{EED82F46-EFFA-4C29-B1D0-E76842C00CF6}" destId="{7D80F015-01CD-4294-A3A2-7DDE1676B59B}" srcOrd="3" destOrd="0" presId="urn:microsoft.com/office/officeart/2018/2/layout/IconLabelDescriptionList"/>
    <dgm:cxn modelId="{771C6D7D-1135-400E-9A18-C6BEC8EBF762}" type="presParOf" srcId="{EED82F46-EFFA-4C29-B1D0-E76842C00CF6}" destId="{5031AD50-F5A0-4821-9173-14949ABDAC2B}" srcOrd="4" destOrd="0" presId="urn:microsoft.com/office/officeart/2018/2/layout/IconLabelDescriptionList"/>
    <dgm:cxn modelId="{D218CB06-3AA1-4305-A58B-54B0D8BF4CFD}" type="presParOf" srcId="{DBC747EA-60D9-41B6-8C5F-3481627DD84F}" destId="{E009E1E5-47D1-4BA2-A5B4-994F4C8EED48}" srcOrd="3" destOrd="0" presId="urn:microsoft.com/office/officeart/2018/2/layout/IconLabelDescriptionList"/>
    <dgm:cxn modelId="{D9AE1E80-6A60-496B-AF86-80EFC1959B55}" type="presParOf" srcId="{DBC747EA-60D9-41B6-8C5F-3481627DD84F}" destId="{31C2B88B-400F-4F29-9C2D-6C3A53E6C777}" srcOrd="4" destOrd="0" presId="urn:microsoft.com/office/officeart/2018/2/layout/IconLabelDescriptionList"/>
    <dgm:cxn modelId="{3DD19D63-3E0D-4853-BB2F-92C0CF8EDBB2}" type="presParOf" srcId="{31C2B88B-400F-4F29-9C2D-6C3A53E6C777}" destId="{E47389BA-B75D-4C2D-B38B-1BEDA2CACE41}" srcOrd="0" destOrd="0" presId="urn:microsoft.com/office/officeart/2018/2/layout/IconLabelDescriptionList"/>
    <dgm:cxn modelId="{1BF361BC-0822-4C97-A4F2-42FE89D756BF}" type="presParOf" srcId="{31C2B88B-400F-4F29-9C2D-6C3A53E6C777}" destId="{2D9ED2D2-226F-4EB9-B2AC-9F4C64DF301B}" srcOrd="1" destOrd="0" presId="urn:microsoft.com/office/officeart/2018/2/layout/IconLabelDescriptionList"/>
    <dgm:cxn modelId="{FB6B440D-D8FA-4BCB-A152-E1116C6A7F7B}" type="presParOf" srcId="{31C2B88B-400F-4F29-9C2D-6C3A53E6C777}" destId="{7EF30972-899F-4549-BBAA-FCA981A5E120}" srcOrd="2" destOrd="0" presId="urn:microsoft.com/office/officeart/2018/2/layout/IconLabelDescriptionList"/>
    <dgm:cxn modelId="{C80BAFB4-DF48-4D10-AAA2-C6D3CA7A2B14}" type="presParOf" srcId="{31C2B88B-400F-4F29-9C2D-6C3A53E6C777}" destId="{C3A2096C-19F3-4198-AD2F-D049E7BA52CE}" srcOrd="3" destOrd="0" presId="urn:microsoft.com/office/officeart/2018/2/layout/IconLabelDescriptionList"/>
    <dgm:cxn modelId="{9F48644E-3CED-4519-924F-BCDDB8591E4D}" type="presParOf" srcId="{31C2B88B-400F-4F29-9C2D-6C3A53E6C777}" destId="{2312A298-DBB7-4003-9783-42750DD5B71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CCD940-310B-431C-9085-BFFFFA32729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D0E328-F084-4AB3-B39E-C462EBB674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Students must wear a </a:t>
          </a:r>
          <a:br>
            <a:rPr lang="en-US" sz="18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u="sng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LIGHT BLUE POLO </a:t>
          </a:r>
          <a:br>
            <a:rPr lang="en-US" sz="1800" b="1" u="sng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at all times. </a:t>
          </a:r>
          <a:br>
            <a:rPr lang="en-US" sz="18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br>
            <a:rPr lang="en-US" sz="18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Shirts must be tucked in </a:t>
          </a:r>
          <a:br>
            <a:rPr lang="en-US" sz="18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at all times.</a:t>
          </a:r>
        </a:p>
      </dgm:t>
    </dgm:pt>
    <dgm:pt modelId="{715A6348-2EDE-468D-B7B1-5F13821DBA12}" type="parTrans" cxnId="{C2B77815-6187-47F7-B0D6-8AACC5653808}">
      <dgm:prSet/>
      <dgm:spPr/>
      <dgm:t>
        <a:bodyPr/>
        <a:lstStyle/>
        <a:p>
          <a:endParaRPr lang="en-US"/>
        </a:p>
      </dgm:t>
    </dgm:pt>
    <dgm:pt modelId="{A690B6BD-4CC3-4DDD-9C21-7926BB25B651}" type="sibTrans" cxnId="{C2B77815-6187-47F7-B0D6-8AACC5653808}">
      <dgm:prSet/>
      <dgm:spPr/>
      <dgm:t>
        <a:bodyPr/>
        <a:lstStyle/>
        <a:p>
          <a:endParaRPr lang="en-US"/>
        </a:p>
      </dgm:t>
    </dgm:pt>
    <dgm:pt modelId="{C045C3AA-0002-41EB-AE75-44195DE3C30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No basketball  or shorts </a:t>
          </a:r>
          <a:br>
            <a:rPr lang="en-US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are to be worn. </a:t>
          </a:r>
          <a:br>
            <a:rPr lang="en-US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br>
            <a:rPr lang="en-US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DO NOT </a:t>
          </a:r>
          <a:r>
            <a:rPr lang="en-US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replace your underwear with </a:t>
          </a:r>
          <a:br>
            <a:rPr lang="en-US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basketball shorts!</a:t>
          </a:r>
        </a:p>
      </dgm:t>
    </dgm:pt>
    <dgm:pt modelId="{56BF4E5B-0573-4EAF-8EC5-496C011E0046}" type="parTrans" cxnId="{627984EE-9481-4224-B655-E18EC9B4857D}">
      <dgm:prSet/>
      <dgm:spPr/>
      <dgm:t>
        <a:bodyPr/>
        <a:lstStyle/>
        <a:p>
          <a:endParaRPr lang="en-US"/>
        </a:p>
      </dgm:t>
    </dgm:pt>
    <dgm:pt modelId="{1C3F5F1E-A87E-4781-A4EA-0D145EBE9D92}" type="sibTrans" cxnId="{627984EE-9481-4224-B655-E18EC9B4857D}">
      <dgm:prSet/>
      <dgm:spPr/>
      <dgm:t>
        <a:bodyPr/>
        <a:lstStyle/>
        <a:p>
          <a:endParaRPr lang="en-US"/>
        </a:p>
      </dgm:t>
    </dgm:pt>
    <dgm:pt modelId="{33DD52B7-2B7A-4BDC-83EB-F2BD14160FE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Students must wear </a:t>
          </a:r>
          <a:r>
            <a:rPr lang="en-US" sz="1800" b="1" u="sng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ALL BLACK JOGGER PANTS</a:t>
          </a:r>
          <a:r>
            <a: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ONLY</a:t>
          </a:r>
          <a:r>
            <a: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 </a:t>
          </a:r>
          <a:r>
            <a:rPr lang="en-US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 metal (zippers, buttons etc.) </a:t>
          </a:r>
          <a:br>
            <a:rPr lang="en-US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are permitted anywhere on the pants. NO CARGO PANTS!  </a:t>
          </a:r>
          <a:br>
            <a:rPr lang="en-US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 POCKETS!</a:t>
          </a:r>
          <a:endParaRPr lang="en-US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72FCD6-21F4-491C-B090-B000B07FF452}" type="parTrans" cxnId="{6D43B672-3E35-4ABE-8604-A3D9E472F4DF}">
      <dgm:prSet/>
      <dgm:spPr/>
      <dgm:t>
        <a:bodyPr/>
        <a:lstStyle/>
        <a:p>
          <a:endParaRPr lang="en-US"/>
        </a:p>
      </dgm:t>
    </dgm:pt>
    <dgm:pt modelId="{8EADC56F-EF93-4C8A-958F-051012E2A874}" type="sibTrans" cxnId="{6D43B672-3E35-4ABE-8604-A3D9E472F4DF}">
      <dgm:prSet/>
      <dgm:spPr/>
      <dgm:t>
        <a:bodyPr/>
        <a:lstStyle/>
        <a:p>
          <a:endParaRPr lang="en-US"/>
        </a:p>
      </dgm:t>
    </dgm:pt>
    <dgm:pt modelId="{B09B1D0E-6C01-4A8A-A084-139331E4F10D}">
      <dgm:prSet/>
      <dgm:spPr/>
      <dgm:t>
        <a:bodyPr/>
        <a:lstStyle/>
        <a:p>
          <a:endParaRPr lang="en-US" dirty="0"/>
        </a:p>
      </dgm:t>
    </dgm:pt>
    <dgm:pt modelId="{FF26D5F8-8B01-487A-887C-54E07CB66EAE}" type="parTrans" cxnId="{4EF1B6A8-1C9F-4D04-9F60-EB06E280EF9C}">
      <dgm:prSet/>
      <dgm:spPr/>
      <dgm:t>
        <a:bodyPr/>
        <a:lstStyle/>
        <a:p>
          <a:endParaRPr lang="en-US"/>
        </a:p>
      </dgm:t>
    </dgm:pt>
    <dgm:pt modelId="{CA74D0D6-1CF9-4AB6-814F-660A0E4F8BD3}" type="sibTrans" cxnId="{4EF1B6A8-1C9F-4D04-9F60-EB06E280EF9C}">
      <dgm:prSet/>
      <dgm:spPr/>
      <dgm:t>
        <a:bodyPr/>
        <a:lstStyle/>
        <a:p>
          <a:endParaRPr lang="en-US"/>
        </a:p>
      </dgm:t>
    </dgm:pt>
    <dgm:pt modelId="{39BE144A-11AE-4843-80D6-AC64665FE86A}">
      <dgm:prSet/>
      <dgm:spPr/>
      <dgm:t>
        <a:bodyPr/>
        <a:lstStyle/>
        <a:p>
          <a:endParaRPr lang="en-US"/>
        </a:p>
      </dgm:t>
    </dgm:pt>
    <dgm:pt modelId="{BF6AE421-F083-4721-AA3F-C3607098A694}" type="parTrans" cxnId="{0D28EFD1-63CD-410D-AADA-C35D33262D55}">
      <dgm:prSet/>
      <dgm:spPr/>
      <dgm:t>
        <a:bodyPr/>
        <a:lstStyle/>
        <a:p>
          <a:endParaRPr lang="en-US"/>
        </a:p>
      </dgm:t>
    </dgm:pt>
    <dgm:pt modelId="{3780E836-4598-41EC-B6F7-1CF47AE2D1DE}" type="sibTrans" cxnId="{0D28EFD1-63CD-410D-AADA-C35D33262D55}">
      <dgm:prSet/>
      <dgm:spPr/>
      <dgm:t>
        <a:bodyPr/>
        <a:lstStyle/>
        <a:p>
          <a:endParaRPr lang="en-US"/>
        </a:p>
      </dgm:t>
    </dgm:pt>
    <dgm:pt modelId="{E2442918-3027-4FE9-A470-666CFF899CC5}" type="pres">
      <dgm:prSet presAssocID="{2ECCD940-310B-431C-9085-BFFFFA32729C}" presName="root" presStyleCnt="0">
        <dgm:presLayoutVars>
          <dgm:dir/>
          <dgm:resizeHandles val="exact"/>
        </dgm:presLayoutVars>
      </dgm:prSet>
      <dgm:spPr/>
    </dgm:pt>
    <dgm:pt modelId="{CB0B4285-B26F-4837-A250-2786FCC43DE6}" type="pres">
      <dgm:prSet presAssocID="{1AD0E328-F084-4AB3-B39E-C462EBB67418}" presName="compNode" presStyleCnt="0"/>
      <dgm:spPr/>
    </dgm:pt>
    <dgm:pt modelId="{9263EF8C-3859-44D2-B2B1-6698546BC0CF}" type="pres">
      <dgm:prSet presAssocID="{1AD0E328-F084-4AB3-B39E-C462EBB67418}" presName="iconBgRect" presStyleLbl="bgShp" presStyleIdx="0" presStyleCnt="3" custLinFactNeighborY="4885"/>
      <dgm:spPr>
        <a:prstGeom prst="round2DiagRect">
          <a:avLst>
            <a:gd name="adj1" fmla="val 29727"/>
            <a:gd name="adj2" fmla="val 0"/>
          </a:avLst>
        </a:prstGeom>
      </dgm:spPr>
    </dgm:pt>
    <dgm:pt modelId="{F362BB6A-07A7-447F-B02A-7FEABE7E4B65}" type="pres">
      <dgm:prSet presAssocID="{1AD0E328-F084-4AB3-B39E-C462EBB674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mal Shirt outline"/>
        </a:ext>
      </dgm:extLst>
    </dgm:pt>
    <dgm:pt modelId="{35AA92C7-2527-4C95-AD91-83E4A21EC215}" type="pres">
      <dgm:prSet presAssocID="{1AD0E328-F084-4AB3-B39E-C462EBB67418}" presName="spaceRect" presStyleCnt="0"/>
      <dgm:spPr/>
    </dgm:pt>
    <dgm:pt modelId="{69C8FB82-2021-475E-8685-9E0008C65C89}" type="pres">
      <dgm:prSet presAssocID="{1AD0E328-F084-4AB3-B39E-C462EBB67418}" presName="textRect" presStyleLbl="revTx" presStyleIdx="0" presStyleCnt="3" custLinFactNeighborY="0">
        <dgm:presLayoutVars>
          <dgm:chMax val="1"/>
          <dgm:chPref val="1"/>
        </dgm:presLayoutVars>
      </dgm:prSet>
      <dgm:spPr/>
    </dgm:pt>
    <dgm:pt modelId="{49240358-B9DF-4EB8-AFDB-C798BBEB1BF7}" type="pres">
      <dgm:prSet presAssocID="{A690B6BD-4CC3-4DDD-9C21-7926BB25B651}" presName="sibTrans" presStyleCnt="0"/>
      <dgm:spPr/>
    </dgm:pt>
    <dgm:pt modelId="{AB8F65A2-9F2D-4134-B4A7-5179D4B7FC55}" type="pres">
      <dgm:prSet presAssocID="{C045C3AA-0002-41EB-AE75-44195DE3C309}" presName="compNode" presStyleCnt="0"/>
      <dgm:spPr/>
    </dgm:pt>
    <dgm:pt modelId="{59FDF93F-D55E-4680-AFBB-A06123519223}" type="pres">
      <dgm:prSet presAssocID="{C045C3AA-0002-41EB-AE75-44195DE3C30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580B33B-35BB-4FE3-994E-0EBAFEAB2C58}" type="pres">
      <dgm:prSet presAssocID="{C045C3AA-0002-41EB-AE75-44195DE3C3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E93507FB-D68F-4B30-8969-A1368AFD059D}" type="pres">
      <dgm:prSet presAssocID="{C045C3AA-0002-41EB-AE75-44195DE3C309}" presName="spaceRect" presStyleCnt="0"/>
      <dgm:spPr/>
    </dgm:pt>
    <dgm:pt modelId="{55DA9391-0857-4A59-B9C9-22C1045BE43C}" type="pres">
      <dgm:prSet presAssocID="{C045C3AA-0002-41EB-AE75-44195DE3C309}" presName="textRect" presStyleLbl="revTx" presStyleIdx="1" presStyleCnt="3">
        <dgm:presLayoutVars>
          <dgm:chMax val="1"/>
          <dgm:chPref val="1"/>
        </dgm:presLayoutVars>
      </dgm:prSet>
      <dgm:spPr/>
    </dgm:pt>
    <dgm:pt modelId="{18ADAAE6-534F-4E79-A52D-FE038D17FABA}" type="pres">
      <dgm:prSet presAssocID="{1C3F5F1E-A87E-4781-A4EA-0D145EBE9D92}" presName="sibTrans" presStyleCnt="0"/>
      <dgm:spPr/>
    </dgm:pt>
    <dgm:pt modelId="{87DD062E-8B3B-4538-8D3C-D2008A5A5A4C}" type="pres">
      <dgm:prSet presAssocID="{33DD52B7-2B7A-4BDC-83EB-F2BD14160FEC}" presName="compNode" presStyleCnt="0"/>
      <dgm:spPr/>
    </dgm:pt>
    <dgm:pt modelId="{83F14F69-356B-4EFE-A2DA-D0F33BD06172}" type="pres">
      <dgm:prSet presAssocID="{33DD52B7-2B7A-4BDC-83EB-F2BD14160FE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37BFD80-67FC-472E-BB76-529F89B77841}" type="pres">
      <dgm:prSet presAssocID="{33DD52B7-2B7A-4BDC-83EB-F2BD14160FE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ts"/>
        </a:ext>
      </dgm:extLst>
    </dgm:pt>
    <dgm:pt modelId="{72189549-EFA9-4690-9364-3A0248ED4C9E}" type="pres">
      <dgm:prSet presAssocID="{33DD52B7-2B7A-4BDC-83EB-F2BD14160FEC}" presName="spaceRect" presStyleCnt="0"/>
      <dgm:spPr/>
    </dgm:pt>
    <dgm:pt modelId="{F0EB6EAD-6848-4BBF-8F98-F493CCF32710}" type="pres">
      <dgm:prSet presAssocID="{33DD52B7-2B7A-4BDC-83EB-F2BD14160FE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2B77815-6187-47F7-B0D6-8AACC5653808}" srcId="{2ECCD940-310B-431C-9085-BFFFFA32729C}" destId="{1AD0E328-F084-4AB3-B39E-C462EBB67418}" srcOrd="0" destOrd="0" parTransId="{715A6348-2EDE-468D-B7B1-5F13821DBA12}" sibTransId="{A690B6BD-4CC3-4DDD-9C21-7926BB25B651}"/>
    <dgm:cxn modelId="{A3704E5B-979B-4D72-9CDB-C0A65D0391F1}" type="presOf" srcId="{33DD52B7-2B7A-4BDC-83EB-F2BD14160FEC}" destId="{F0EB6EAD-6848-4BBF-8F98-F493CCF32710}" srcOrd="0" destOrd="0" presId="urn:microsoft.com/office/officeart/2018/5/layout/IconLeafLabelList"/>
    <dgm:cxn modelId="{6D43B672-3E35-4ABE-8604-A3D9E472F4DF}" srcId="{2ECCD940-310B-431C-9085-BFFFFA32729C}" destId="{33DD52B7-2B7A-4BDC-83EB-F2BD14160FEC}" srcOrd="2" destOrd="0" parTransId="{8F72FCD6-21F4-491C-B090-B000B07FF452}" sibTransId="{8EADC56F-EF93-4C8A-958F-051012E2A874}"/>
    <dgm:cxn modelId="{378CA757-52A5-46F9-8B2E-65E77B27634C}" type="presOf" srcId="{1AD0E328-F084-4AB3-B39E-C462EBB67418}" destId="{69C8FB82-2021-475E-8685-9E0008C65C89}" srcOrd="0" destOrd="0" presId="urn:microsoft.com/office/officeart/2018/5/layout/IconLeafLabelList"/>
    <dgm:cxn modelId="{4F7F775A-2DA3-477F-9A91-05DC3F93FA03}" type="presOf" srcId="{C045C3AA-0002-41EB-AE75-44195DE3C309}" destId="{55DA9391-0857-4A59-B9C9-22C1045BE43C}" srcOrd="0" destOrd="0" presId="urn:microsoft.com/office/officeart/2018/5/layout/IconLeafLabelList"/>
    <dgm:cxn modelId="{4EF1B6A8-1C9F-4D04-9F60-EB06E280EF9C}" srcId="{33DD52B7-2B7A-4BDC-83EB-F2BD14160FEC}" destId="{B09B1D0E-6C01-4A8A-A084-139331E4F10D}" srcOrd="0" destOrd="0" parTransId="{FF26D5F8-8B01-487A-887C-54E07CB66EAE}" sibTransId="{CA74D0D6-1CF9-4AB6-814F-660A0E4F8BD3}"/>
    <dgm:cxn modelId="{0D28EFD1-63CD-410D-AADA-C35D33262D55}" srcId="{33DD52B7-2B7A-4BDC-83EB-F2BD14160FEC}" destId="{39BE144A-11AE-4843-80D6-AC64665FE86A}" srcOrd="1" destOrd="0" parTransId="{BF6AE421-F083-4721-AA3F-C3607098A694}" sibTransId="{3780E836-4598-41EC-B6F7-1CF47AE2D1DE}"/>
    <dgm:cxn modelId="{87BCE0E9-95CD-4954-B8F7-19F58DADE6CE}" type="presOf" srcId="{2ECCD940-310B-431C-9085-BFFFFA32729C}" destId="{E2442918-3027-4FE9-A470-666CFF899CC5}" srcOrd="0" destOrd="0" presId="urn:microsoft.com/office/officeart/2018/5/layout/IconLeafLabelList"/>
    <dgm:cxn modelId="{627984EE-9481-4224-B655-E18EC9B4857D}" srcId="{2ECCD940-310B-431C-9085-BFFFFA32729C}" destId="{C045C3AA-0002-41EB-AE75-44195DE3C309}" srcOrd="1" destOrd="0" parTransId="{56BF4E5B-0573-4EAF-8EC5-496C011E0046}" sibTransId="{1C3F5F1E-A87E-4781-A4EA-0D145EBE9D92}"/>
    <dgm:cxn modelId="{9543988F-E14A-409D-8A2F-ACCF5EA16798}" type="presParOf" srcId="{E2442918-3027-4FE9-A470-666CFF899CC5}" destId="{CB0B4285-B26F-4837-A250-2786FCC43DE6}" srcOrd="0" destOrd="0" presId="urn:microsoft.com/office/officeart/2018/5/layout/IconLeafLabelList"/>
    <dgm:cxn modelId="{28D6B77D-1D72-4705-A425-C9BC108CC818}" type="presParOf" srcId="{CB0B4285-B26F-4837-A250-2786FCC43DE6}" destId="{9263EF8C-3859-44D2-B2B1-6698546BC0CF}" srcOrd="0" destOrd="0" presId="urn:microsoft.com/office/officeart/2018/5/layout/IconLeafLabelList"/>
    <dgm:cxn modelId="{86B0319C-D112-4C5E-B339-EB2A31E91A4F}" type="presParOf" srcId="{CB0B4285-B26F-4837-A250-2786FCC43DE6}" destId="{F362BB6A-07A7-447F-B02A-7FEABE7E4B65}" srcOrd="1" destOrd="0" presId="urn:microsoft.com/office/officeart/2018/5/layout/IconLeafLabelList"/>
    <dgm:cxn modelId="{6047D9F2-F222-4021-84CB-3A23FCF0F7BC}" type="presParOf" srcId="{CB0B4285-B26F-4837-A250-2786FCC43DE6}" destId="{35AA92C7-2527-4C95-AD91-83E4A21EC215}" srcOrd="2" destOrd="0" presId="urn:microsoft.com/office/officeart/2018/5/layout/IconLeafLabelList"/>
    <dgm:cxn modelId="{9EF010AE-52B0-402D-8046-54635BBC454E}" type="presParOf" srcId="{CB0B4285-B26F-4837-A250-2786FCC43DE6}" destId="{69C8FB82-2021-475E-8685-9E0008C65C89}" srcOrd="3" destOrd="0" presId="urn:microsoft.com/office/officeart/2018/5/layout/IconLeafLabelList"/>
    <dgm:cxn modelId="{C4A67289-B506-4E98-B3BE-740791F34966}" type="presParOf" srcId="{E2442918-3027-4FE9-A470-666CFF899CC5}" destId="{49240358-B9DF-4EB8-AFDB-C798BBEB1BF7}" srcOrd="1" destOrd="0" presId="urn:microsoft.com/office/officeart/2018/5/layout/IconLeafLabelList"/>
    <dgm:cxn modelId="{C557F131-8AB7-40BC-86F3-ED3E102FCDE3}" type="presParOf" srcId="{E2442918-3027-4FE9-A470-666CFF899CC5}" destId="{AB8F65A2-9F2D-4134-B4A7-5179D4B7FC55}" srcOrd="2" destOrd="0" presId="urn:microsoft.com/office/officeart/2018/5/layout/IconLeafLabelList"/>
    <dgm:cxn modelId="{80BEF481-511B-495A-A375-E7EEFCE4EC1A}" type="presParOf" srcId="{AB8F65A2-9F2D-4134-B4A7-5179D4B7FC55}" destId="{59FDF93F-D55E-4680-AFBB-A06123519223}" srcOrd="0" destOrd="0" presId="urn:microsoft.com/office/officeart/2018/5/layout/IconLeafLabelList"/>
    <dgm:cxn modelId="{B1C4495D-7ED7-4081-A047-5AF5B8B7EC2B}" type="presParOf" srcId="{AB8F65A2-9F2D-4134-B4A7-5179D4B7FC55}" destId="{1580B33B-35BB-4FE3-994E-0EBAFEAB2C58}" srcOrd="1" destOrd="0" presId="urn:microsoft.com/office/officeart/2018/5/layout/IconLeafLabelList"/>
    <dgm:cxn modelId="{E37BCAB0-6250-4020-83A3-539FFF27A78A}" type="presParOf" srcId="{AB8F65A2-9F2D-4134-B4A7-5179D4B7FC55}" destId="{E93507FB-D68F-4B30-8969-A1368AFD059D}" srcOrd="2" destOrd="0" presId="urn:microsoft.com/office/officeart/2018/5/layout/IconLeafLabelList"/>
    <dgm:cxn modelId="{929A8F72-972C-4907-BD1A-05A7646CF83B}" type="presParOf" srcId="{AB8F65A2-9F2D-4134-B4A7-5179D4B7FC55}" destId="{55DA9391-0857-4A59-B9C9-22C1045BE43C}" srcOrd="3" destOrd="0" presId="urn:microsoft.com/office/officeart/2018/5/layout/IconLeafLabelList"/>
    <dgm:cxn modelId="{A48CA138-0394-4CDF-9B24-5DEEA668B357}" type="presParOf" srcId="{E2442918-3027-4FE9-A470-666CFF899CC5}" destId="{18ADAAE6-534F-4E79-A52D-FE038D17FABA}" srcOrd="3" destOrd="0" presId="urn:microsoft.com/office/officeart/2018/5/layout/IconLeafLabelList"/>
    <dgm:cxn modelId="{0275A35C-B155-499E-96D4-1C4B4529039C}" type="presParOf" srcId="{E2442918-3027-4FE9-A470-666CFF899CC5}" destId="{87DD062E-8B3B-4538-8D3C-D2008A5A5A4C}" srcOrd="4" destOrd="0" presId="urn:microsoft.com/office/officeart/2018/5/layout/IconLeafLabelList"/>
    <dgm:cxn modelId="{05CE9A93-98E3-485A-82FE-663C2ECAC1E3}" type="presParOf" srcId="{87DD062E-8B3B-4538-8D3C-D2008A5A5A4C}" destId="{83F14F69-356B-4EFE-A2DA-D0F33BD06172}" srcOrd="0" destOrd="0" presId="urn:microsoft.com/office/officeart/2018/5/layout/IconLeafLabelList"/>
    <dgm:cxn modelId="{F852B921-C2CA-43A2-8E99-77B0F7F24D2D}" type="presParOf" srcId="{87DD062E-8B3B-4538-8D3C-D2008A5A5A4C}" destId="{537BFD80-67FC-472E-BB76-529F89B77841}" srcOrd="1" destOrd="0" presId="urn:microsoft.com/office/officeart/2018/5/layout/IconLeafLabelList"/>
    <dgm:cxn modelId="{9786D884-7574-4C4F-98A8-6144AB451E40}" type="presParOf" srcId="{87DD062E-8B3B-4538-8D3C-D2008A5A5A4C}" destId="{72189549-EFA9-4690-9364-3A0248ED4C9E}" srcOrd="2" destOrd="0" presId="urn:microsoft.com/office/officeart/2018/5/layout/IconLeafLabelList"/>
    <dgm:cxn modelId="{AC4AE802-247D-4E05-9BB9-693B19271AB9}" type="presParOf" srcId="{87DD062E-8B3B-4538-8D3C-D2008A5A5A4C}" destId="{F0EB6EAD-6848-4BBF-8F98-F493CCF3271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CCD940-310B-431C-9085-BFFFFA32729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D0E328-F084-4AB3-B39E-C462EBB674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R" sz="18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Los estudiantes deben usar un </a:t>
          </a:r>
          <a:r>
            <a:rPr lang="es-PR" sz="1800" b="1" i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POLO AZUL CLARO </a:t>
          </a:r>
          <a:br>
            <a:rPr lang="es-PR" sz="18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8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en todo momento.</a:t>
          </a:r>
          <a:br>
            <a:rPr lang="es-PR" sz="18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br>
            <a:rPr lang="es-PR" sz="18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800" b="1" kern="1200" cap="all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Las camisas deben estar metidas dentro del pantalón en todo momento</a:t>
          </a:r>
          <a:endParaRPr lang="en-US" sz="1800" b="1" kern="1200" cap="all" dirty="0">
            <a:solidFill>
              <a:srgbClr val="33CC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15A6348-2EDE-468D-B7B1-5F13821DBA12}" type="parTrans" cxnId="{C2B77815-6187-47F7-B0D6-8AACC5653808}">
      <dgm:prSet/>
      <dgm:spPr/>
      <dgm:t>
        <a:bodyPr/>
        <a:lstStyle/>
        <a:p>
          <a:endParaRPr lang="en-US"/>
        </a:p>
      </dgm:t>
    </dgm:pt>
    <dgm:pt modelId="{A690B6BD-4CC3-4DDD-9C21-7926BB25B651}" type="sibTrans" cxnId="{C2B77815-6187-47F7-B0D6-8AACC5653808}">
      <dgm:prSet/>
      <dgm:spPr/>
      <dgm:t>
        <a:bodyPr/>
        <a:lstStyle/>
        <a:p>
          <a:endParaRPr lang="en-US"/>
        </a:p>
      </dgm:t>
    </dgm:pt>
    <dgm:pt modelId="{C045C3AA-0002-41EB-AE75-44195DE3C30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R" sz="1800" b="1" kern="1200" cap="all" noProof="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se permite usar pantalones cortos de baloncesto.</a:t>
          </a:r>
          <a:br>
            <a:rPr lang="es-PR" sz="1800" b="1" kern="1200" cap="all" noProof="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br>
            <a:rPr lang="es-PR" sz="1800" b="1" kern="1200" cap="all" noProof="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s-PR" sz="1800" b="1" kern="1200" cap="all" noProof="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¡NO sustituyan su ropa interior con pantalones cortos de baloncesto! </a:t>
          </a:r>
          <a:endParaRPr lang="en-US" sz="1800" b="1" kern="1200" cap="all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6BF4E5B-0573-4EAF-8EC5-496C011E0046}" type="parTrans" cxnId="{627984EE-9481-4224-B655-E18EC9B4857D}">
      <dgm:prSet/>
      <dgm:spPr/>
      <dgm:t>
        <a:bodyPr/>
        <a:lstStyle/>
        <a:p>
          <a:endParaRPr lang="en-US"/>
        </a:p>
      </dgm:t>
    </dgm:pt>
    <dgm:pt modelId="{1C3F5F1E-A87E-4781-A4EA-0D145EBE9D92}" type="sibTrans" cxnId="{627984EE-9481-4224-B655-E18EC9B4857D}">
      <dgm:prSet/>
      <dgm:spPr/>
      <dgm:t>
        <a:bodyPr/>
        <a:lstStyle/>
        <a:p>
          <a:endParaRPr lang="en-US"/>
        </a:p>
      </dgm:t>
    </dgm:pt>
    <dgm:pt modelId="{33DD52B7-2B7A-4BDC-83EB-F2BD14160FE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Los estudiantes deben usar </a:t>
          </a:r>
          <a:r>
            <a:rPr lang="es-PR" sz="1600" b="1" u="sng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SOLO PANTALONES JOGGER NEGROS</a:t>
          </a:r>
          <a: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b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 se permite ningún metal (cremalleras, botones, etc.) </a:t>
          </a:r>
          <a:b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 los pantalones. </a:t>
          </a:r>
          <a:b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¡NO PANTALONES CARGO! ¡SIN BOLSILLOS!</a:t>
          </a:r>
          <a:endParaRPr lang="en-U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72FCD6-21F4-491C-B090-B000B07FF452}" type="parTrans" cxnId="{6D43B672-3E35-4ABE-8604-A3D9E472F4DF}">
      <dgm:prSet/>
      <dgm:spPr/>
      <dgm:t>
        <a:bodyPr/>
        <a:lstStyle/>
        <a:p>
          <a:endParaRPr lang="en-US"/>
        </a:p>
      </dgm:t>
    </dgm:pt>
    <dgm:pt modelId="{8EADC56F-EF93-4C8A-958F-051012E2A874}" type="sibTrans" cxnId="{6D43B672-3E35-4ABE-8604-A3D9E472F4DF}">
      <dgm:prSet/>
      <dgm:spPr/>
      <dgm:t>
        <a:bodyPr/>
        <a:lstStyle/>
        <a:p>
          <a:endParaRPr lang="en-US"/>
        </a:p>
      </dgm:t>
    </dgm:pt>
    <dgm:pt modelId="{E2442918-3027-4FE9-A470-666CFF899CC5}" type="pres">
      <dgm:prSet presAssocID="{2ECCD940-310B-431C-9085-BFFFFA32729C}" presName="root" presStyleCnt="0">
        <dgm:presLayoutVars>
          <dgm:dir/>
          <dgm:resizeHandles val="exact"/>
        </dgm:presLayoutVars>
      </dgm:prSet>
      <dgm:spPr/>
    </dgm:pt>
    <dgm:pt modelId="{CB0B4285-B26F-4837-A250-2786FCC43DE6}" type="pres">
      <dgm:prSet presAssocID="{1AD0E328-F084-4AB3-B39E-C462EBB67418}" presName="compNode" presStyleCnt="0"/>
      <dgm:spPr/>
    </dgm:pt>
    <dgm:pt modelId="{9263EF8C-3859-44D2-B2B1-6698546BC0CF}" type="pres">
      <dgm:prSet presAssocID="{1AD0E328-F084-4AB3-B39E-C462EBB67418}" presName="iconBgRect" presStyleLbl="bgShp" presStyleIdx="0" presStyleCnt="3" custLinFactNeighborY="4885"/>
      <dgm:spPr>
        <a:prstGeom prst="round2DiagRect">
          <a:avLst>
            <a:gd name="adj1" fmla="val 29727"/>
            <a:gd name="adj2" fmla="val 0"/>
          </a:avLst>
        </a:prstGeom>
      </dgm:spPr>
    </dgm:pt>
    <dgm:pt modelId="{F362BB6A-07A7-447F-B02A-7FEABE7E4B65}" type="pres">
      <dgm:prSet presAssocID="{1AD0E328-F084-4AB3-B39E-C462EBB674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mal Shirt outline"/>
        </a:ext>
      </dgm:extLst>
    </dgm:pt>
    <dgm:pt modelId="{35AA92C7-2527-4C95-AD91-83E4A21EC215}" type="pres">
      <dgm:prSet presAssocID="{1AD0E328-F084-4AB3-B39E-C462EBB67418}" presName="spaceRect" presStyleCnt="0"/>
      <dgm:spPr/>
    </dgm:pt>
    <dgm:pt modelId="{69C8FB82-2021-475E-8685-9E0008C65C89}" type="pres">
      <dgm:prSet presAssocID="{1AD0E328-F084-4AB3-B39E-C462EBB67418}" presName="textRect" presStyleLbl="revTx" presStyleIdx="0" presStyleCnt="3" custLinFactNeighborY="0">
        <dgm:presLayoutVars>
          <dgm:chMax val="1"/>
          <dgm:chPref val="1"/>
        </dgm:presLayoutVars>
      </dgm:prSet>
      <dgm:spPr/>
    </dgm:pt>
    <dgm:pt modelId="{49240358-B9DF-4EB8-AFDB-C798BBEB1BF7}" type="pres">
      <dgm:prSet presAssocID="{A690B6BD-4CC3-4DDD-9C21-7926BB25B651}" presName="sibTrans" presStyleCnt="0"/>
      <dgm:spPr/>
    </dgm:pt>
    <dgm:pt modelId="{AB8F65A2-9F2D-4134-B4A7-5179D4B7FC55}" type="pres">
      <dgm:prSet presAssocID="{C045C3AA-0002-41EB-AE75-44195DE3C309}" presName="compNode" presStyleCnt="0"/>
      <dgm:spPr/>
    </dgm:pt>
    <dgm:pt modelId="{59FDF93F-D55E-4680-AFBB-A06123519223}" type="pres">
      <dgm:prSet presAssocID="{C045C3AA-0002-41EB-AE75-44195DE3C30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580B33B-35BB-4FE3-994E-0EBAFEAB2C58}" type="pres">
      <dgm:prSet presAssocID="{C045C3AA-0002-41EB-AE75-44195DE3C3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E93507FB-D68F-4B30-8969-A1368AFD059D}" type="pres">
      <dgm:prSet presAssocID="{C045C3AA-0002-41EB-AE75-44195DE3C309}" presName="spaceRect" presStyleCnt="0"/>
      <dgm:spPr/>
    </dgm:pt>
    <dgm:pt modelId="{55DA9391-0857-4A59-B9C9-22C1045BE43C}" type="pres">
      <dgm:prSet presAssocID="{C045C3AA-0002-41EB-AE75-44195DE3C309}" presName="textRect" presStyleLbl="revTx" presStyleIdx="1" presStyleCnt="3">
        <dgm:presLayoutVars>
          <dgm:chMax val="1"/>
          <dgm:chPref val="1"/>
        </dgm:presLayoutVars>
      </dgm:prSet>
      <dgm:spPr/>
    </dgm:pt>
    <dgm:pt modelId="{18ADAAE6-534F-4E79-A52D-FE038D17FABA}" type="pres">
      <dgm:prSet presAssocID="{1C3F5F1E-A87E-4781-A4EA-0D145EBE9D92}" presName="sibTrans" presStyleCnt="0"/>
      <dgm:spPr/>
    </dgm:pt>
    <dgm:pt modelId="{87DD062E-8B3B-4538-8D3C-D2008A5A5A4C}" type="pres">
      <dgm:prSet presAssocID="{33DD52B7-2B7A-4BDC-83EB-F2BD14160FEC}" presName="compNode" presStyleCnt="0"/>
      <dgm:spPr/>
    </dgm:pt>
    <dgm:pt modelId="{83F14F69-356B-4EFE-A2DA-D0F33BD06172}" type="pres">
      <dgm:prSet presAssocID="{33DD52B7-2B7A-4BDC-83EB-F2BD14160FE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37BFD80-67FC-472E-BB76-529F89B77841}" type="pres">
      <dgm:prSet presAssocID="{33DD52B7-2B7A-4BDC-83EB-F2BD14160FE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ts"/>
        </a:ext>
      </dgm:extLst>
    </dgm:pt>
    <dgm:pt modelId="{72189549-EFA9-4690-9364-3A0248ED4C9E}" type="pres">
      <dgm:prSet presAssocID="{33DD52B7-2B7A-4BDC-83EB-F2BD14160FEC}" presName="spaceRect" presStyleCnt="0"/>
      <dgm:spPr/>
    </dgm:pt>
    <dgm:pt modelId="{F0EB6EAD-6848-4BBF-8F98-F493CCF32710}" type="pres">
      <dgm:prSet presAssocID="{33DD52B7-2B7A-4BDC-83EB-F2BD14160FE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2B77815-6187-47F7-B0D6-8AACC5653808}" srcId="{2ECCD940-310B-431C-9085-BFFFFA32729C}" destId="{1AD0E328-F084-4AB3-B39E-C462EBB67418}" srcOrd="0" destOrd="0" parTransId="{715A6348-2EDE-468D-B7B1-5F13821DBA12}" sibTransId="{A690B6BD-4CC3-4DDD-9C21-7926BB25B651}"/>
    <dgm:cxn modelId="{A3704E5B-979B-4D72-9CDB-C0A65D0391F1}" type="presOf" srcId="{33DD52B7-2B7A-4BDC-83EB-F2BD14160FEC}" destId="{F0EB6EAD-6848-4BBF-8F98-F493CCF32710}" srcOrd="0" destOrd="0" presId="urn:microsoft.com/office/officeart/2018/5/layout/IconLeafLabelList"/>
    <dgm:cxn modelId="{6D43B672-3E35-4ABE-8604-A3D9E472F4DF}" srcId="{2ECCD940-310B-431C-9085-BFFFFA32729C}" destId="{33DD52B7-2B7A-4BDC-83EB-F2BD14160FEC}" srcOrd="2" destOrd="0" parTransId="{8F72FCD6-21F4-491C-B090-B000B07FF452}" sibTransId="{8EADC56F-EF93-4C8A-958F-051012E2A874}"/>
    <dgm:cxn modelId="{378CA757-52A5-46F9-8B2E-65E77B27634C}" type="presOf" srcId="{1AD0E328-F084-4AB3-B39E-C462EBB67418}" destId="{69C8FB82-2021-475E-8685-9E0008C65C89}" srcOrd="0" destOrd="0" presId="urn:microsoft.com/office/officeart/2018/5/layout/IconLeafLabelList"/>
    <dgm:cxn modelId="{4F7F775A-2DA3-477F-9A91-05DC3F93FA03}" type="presOf" srcId="{C045C3AA-0002-41EB-AE75-44195DE3C309}" destId="{55DA9391-0857-4A59-B9C9-22C1045BE43C}" srcOrd="0" destOrd="0" presId="urn:microsoft.com/office/officeart/2018/5/layout/IconLeafLabelList"/>
    <dgm:cxn modelId="{87BCE0E9-95CD-4954-B8F7-19F58DADE6CE}" type="presOf" srcId="{2ECCD940-310B-431C-9085-BFFFFA32729C}" destId="{E2442918-3027-4FE9-A470-666CFF899CC5}" srcOrd="0" destOrd="0" presId="urn:microsoft.com/office/officeart/2018/5/layout/IconLeafLabelList"/>
    <dgm:cxn modelId="{627984EE-9481-4224-B655-E18EC9B4857D}" srcId="{2ECCD940-310B-431C-9085-BFFFFA32729C}" destId="{C045C3AA-0002-41EB-AE75-44195DE3C309}" srcOrd="1" destOrd="0" parTransId="{56BF4E5B-0573-4EAF-8EC5-496C011E0046}" sibTransId="{1C3F5F1E-A87E-4781-A4EA-0D145EBE9D92}"/>
    <dgm:cxn modelId="{9543988F-E14A-409D-8A2F-ACCF5EA16798}" type="presParOf" srcId="{E2442918-3027-4FE9-A470-666CFF899CC5}" destId="{CB0B4285-B26F-4837-A250-2786FCC43DE6}" srcOrd="0" destOrd="0" presId="urn:microsoft.com/office/officeart/2018/5/layout/IconLeafLabelList"/>
    <dgm:cxn modelId="{28D6B77D-1D72-4705-A425-C9BC108CC818}" type="presParOf" srcId="{CB0B4285-B26F-4837-A250-2786FCC43DE6}" destId="{9263EF8C-3859-44D2-B2B1-6698546BC0CF}" srcOrd="0" destOrd="0" presId="urn:microsoft.com/office/officeart/2018/5/layout/IconLeafLabelList"/>
    <dgm:cxn modelId="{86B0319C-D112-4C5E-B339-EB2A31E91A4F}" type="presParOf" srcId="{CB0B4285-B26F-4837-A250-2786FCC43DE6}" destId="{F362BB6A-07A7-447F-B02A-7FEABE7E4B65}" srcOrd="1" destOrd="0" presId="urn:microsoft.com/office/officeart/2018/5/layout/IconLeafLabelList"/>
    <dgm:cxn modelId="{6047D9F2-F222-4021-84CB-3A23FCF0F7BC}" type="presParOf" srcId="{CB0B4285-B26F-4837-A250-2786FCC43DE6}" destId="{35AA92C7-2527-4C95-AD91-83E4A21EC215}" srcOrd="2" destOrd="0" presId="urn:microsoft.com/office/officeart/2018/5/layout/IconLeafLabelList"/>
    <dgm:cxn modelId="{9EF010AE-52B0-402D-8046-54635BBC454E}" type="presParOf" srcId="{CB0B4285-B26F-4837-A250-2786FCC43DE6}" destId="{69C8FB82-2021-475E-8685-9E0008C65C89}" srcOrd="3" destOrd="0" presId="urn:microsoft.com/office/officeart/2018/5/layout/IconLeafLabelList"/>
    <dgm:cxn modelId="{C4A67289-B506-4E98-B3BE-740791F34966}" type="presParOf" srcId="{E2442918-3027-4FE9-A470-666CFF899CC5}" destId="{49240358-B9DF-4EB8-AFDB-C798BBEB1BF7}" srcOrd="1" destOrd="0" presId="urn:microsoft.com/office/officeart/2018/5/layout/IconLeafLabelList"/>
    <dgm:cxn modelId="{C557F131-8AB7-40BC-86F3-ED3E102FCDE3}" type="presParOf" srcId="{E2442918-3027-4FE9-A470-666CFF899CC5}" destId="{AB8F65A2-9F2D-4134-B4A7-5179D4B7FC55}" srcOrd="2" destOrd="0" presId="urn:microsoft.com/office/officeart/2018/5/layout/IconLeafLabelList"/>
    <dgm:cxn modelId="{80BEF481-511B-495A-A375-E7EEFCE4EC1A}" type="presParOf" srcId="{AB8F65A2-9F2D-4134-B4A7-5179D4B7FC55}" destId="{59FDF93F-D55E-4680-AFBB-A06123519223}" srcOrd="0" destOrd="0" presId="urn:microsoft.com/office/officeart/2018/5/layout/IconLeafLabelList"/>
    <dgm:cxn modelId="{B1C4495D-7ED7-4081-A047-5AF5B8B7EC2B}" type="presParOf" srcId="{AB8F65A2-9F2D-4134-B4A7-5179D4B7FC55}" destId="{1580B33B-35BB-4FE3-994E-0EBAFEAB2C58}" srcOrd="1" destOrd="0" presId="urn:microsoft.com/office/officeart/2018/5/layout/IconLeafLabelList"/>
    <dgm:cxn modelId="{E37BCAB0-6250-4020-83A3-539FFF27A78A}" type="presParOf" srcId="{AB8F65A2-9F2D-4134-B4A7-5179D4B7FC55}" destId="{E93507FB-D68F-4B30-8969-A1368AFD059D}" srcOrd="2" destOrd="0" presId="urn:microsoft.com/office/officeart/2018/5/layout/IconLeafLabelList"/>
    <dgm:cxn modelId="{929A8F72-972C-4907-BD1A-05A7646CF83B}" type="presParOf" srcId="{AB8F65A2-9F2D-4134-B4A7-5179D4B7FC55}" destId="{55DA9391-0857-4A59-B9C9-22C1045BE43C}" srcOrd="3" destOrd="0" presId="urn:microsoft.com/office/officeart/2018/5/layout/IconLeafLabelList"/>
    <dgm:cxn modelId="{A48CA138-0394-4CDF-9B24-5DEEA668B357}" type="presParOf" srcId="{E2442918-3027-4FE9-A470-666CFF899CC5}" destId="{18ADAAE6-534F-4E79-A52D-FE038D17FABA}" srcOrd="3" destOrd="0" presId="urn:microsoft.com/office/officeart/2018/5/layout/IconLeafLabelList"/>
    <dgm:cxn modelId="{0275A35C-B155-499E-96D4-1C4B4529039C}" type="presParOf" srcId="{E2442918-3027-4FE9-A470-666CFF899CC5}" destId="{87DD062E-8B3B-4538-8D3C-D2008A5A5A4C}" srcOrd="4" destOrd="0" presId="urn:microsoft.com/office/officeart/2018/5/layout/IconLeafLabelList"/>
    <dgm:cxn modelId="{05CE9A93-98E3-485A-82FE-663C2ECAC1E3}" type="presParOf" srcId="{87DD062E-8B3B-4538-8D3C-D2008A5A5A4C}" destId="{83F14F69-356B-4EFE-A2DA-D0F33BD06172}" srcOrd="0" destOrd="0" presId="urn:microsoft.com/office/officeart/2018/5/layout/IconLeafLabelList"/>
    <dgm:cxn modelId="{F852B921-C2CA-43A2-8E99-77B0F7F24D2D}" type="presParOf" srcId="{87DD062E-8B3B-4538-8D3C-D2008A5A5A4C}" destId="{537BFD80-67FC-472E-BB76-529F89B77841}" srcOrd="1" destOrd="0" presId="urn:microsoft.com/office/officeart/2018/5/layout/IconLeafLabelList"/>
    <dgm:cxn modelId="{9786D884-7574-4C4F-98A8-6144AB451E40}" type="presParOf" srcId="{87DD062E-8B3B-4538-8D3C-D2008A5A5A4C}" destId="{72189549-EFA9-4690-9364-3A0248ED4C9E}" srcOrd="2" destOrd="0" presId="urn:microsoft.com/office/officeart/2018/5/layout/IconLeafLabelList"/>
    <dgm:cxn modelId="{AC4AE802-247D-4E05-9BB9-693B19271AB9}" type="presParOf" srcId="{87DD062E-8B3B-4538-8D3C-D2008A5A5A4C}" destId="{F0EB6EAD-6848-4BBF-8F98-F493CCF3271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E6A92B-36E9-4833-82E0-5EF743152D9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74D2D8-54B5-4424-86F9-CCF1D88D75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  <a:t>Centro Educativo Nuevos Comienzos </a:t>
          </a:r>
          <a:b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  <a:t>(407) 348-4466</a:t>
          </a:r>
        </a:p>
      </dgm:t>
    </dgm:pt>
    <dgm:pt modelId="{D4BA3E9D-5C51-4D7D-ABE1-33BDA1241BBD}" type="parTrans" cxnId="{7A1A1572-AA44-4828-A3A5-97B3DFD24B09}">
      <dgm:prSet/>
      <dgm:spPr/>
      <dgm:t>
        <a:bodyPr/>
        <a:lstStyle/>
        <a:p>
          <a:endParaRPr lang="en-US"/>
        </a:p>
      </dgm:t>
    </dgm:pt>
    <dgm:pt modelId="{1951816E-8D16-47D4-B89C-6230AF0B6ED3}" type="sibTrans" cxnId="{7A1A1572-AA44-4828-A3A5-97B3DFD24B0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605789-8470-42AB-B411-608901D583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Servicios Estudiantiles  </a:t>
          </a:r>
          <a:b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(407) 870-4897</a:t>
          </a:r>
        </a:p>
      </dgm:t>
    </dgm:pt>
    <dgm:pt modelId="{80AFDCD8-4689-4025-BB19-313A1789C374}" type="parTrans" cxnId="{FAA47E58-1760-41AD-97FB-04721C1D16E1}">
      <dgm:prSet/>
      <dgm:spPr/>
      <dgm:t>
        <a:bodyPr/>
        <a:lstStyle/>
        <a:p>
          <a:endParaRPr lang="en-US"/>
        </a:p>
      </dgm:t>
    </dgm:pt>
    <dgm:pt modelId="{9182CA16-E308-41FD-816D-D8209137BCFF}" type="sibTrans" cxnId="{FAA47E58-1760-41AD-97FB-04721C1D16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864815-F1DE-42E2-8119-00588FABB6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Departamento de Transporte</a:t>
          </a:r>
          <a:br>
            <a:rPr lang="es-PR" sz="1100" kern="1200" noProof="0" dirty="0"/>
          </a:b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(407) 518-4540</a:t>
          </a:r>
        </a:p>
      </dgm:t>
    </dgm:pt>
    <dgm:pt modelId="{125F9490-5CA7-4DE6-AACF-84F00E49506A}" type="parTrans" cxnId="{75303792-A8CB-4946-81EE-DF87FCDE45D8}">
      <dgm:prSet/>
      <dgm:spPr/>
      <dgm:t>
        <a:bodyPr/>
        <a:lstStyle/>
        <a:p>
          <a:endParaRPr lang="en-US"/>
        </a:p>
      </dgm:t>
    </dgm:pt>
    <dgm:pt modelId="{B178E8D2-BB9C-405B-AF2A-F4067D73FD12}" type="sibTrans" cxnId="{75303792-A8CB-4946-81EE-DF87FCDE45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B88E1C-CA70-4699-B85B-7C2AB26B17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  <a:t>Distrito Escolar de  Osceola </a:t>
          </a:r>
          <a:b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  <a:t>(407) 870-4600</a:t>
          </a:r>
        </a:p>
      </dgm:t>
    </dgm:pt>
    <dgm:pt modelId="{20A644D0-D0FB-4938-B6A2-65BF7E6FB3A3}" type="parTrans" cxnId="{86117D26-3569-4423-A8C8-D3D2D6DA5BF9}">
      <dgm:prSet/>
      <dgm:spPr/>
      <dgm:t>
        <a:bodyPr/>
        <a:lstStyle/>
        <a:p>
          <a:endParaRPr lang="en-US"/>
        </a:p>
      </dgm:t>
    </dgm:pt>
    <dgm:pt modelId="{CDF0C1FA-1509-4C43-933A-670E15E66A07}" type="sibTrans" cxnId="{86117D26-3569-4423-A8C8-D3D2D6DA5B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2007C5-8AA4-4E5A-9B43-7C2EC658770C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Sra. Rivas</a:t>
          </a:r>
          <a:b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Consejera Escolar </a:t>
          </a:r>
          <a:r>
            <a:rPr lang="es-PR" sz="1600" b="1" u="sng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s-PR" sz="1600" b="1" u="sng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atalie.rivas@osceolaschools.net</a:t>
          </a:r>
          <a:endParaRPr lang="es-PR" sz="1600" b="1" noProof="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ABB22D-994B-41B4-9373-CB264D56661C}" type="parTrans" cxnId="{DB860E6A-EDE4-4CFC-B951-559538340604}">
      <dgm:prSet/>
      <dgm:spPr/>
      <dgm:t>
        <a:bodyPr/>
        <a:lstStyle/>
        <a:p>
          <a:endParaRPr lang="en-US"/>
        </a:p>
      </dgm:t>
    </dgm:pt>
    <dgm:pt modelId="{3FE67E17-0368-437E-A5EE-1AEFF11C41D6}" type="sibTrans" cxnId="{DB860E6A-EDE4-4CFC-B951-55953834060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320788-8956-41D3-BF7B-267321D04CBD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  <a:t>Sra. </a:t>
          </a:r>
          <a:r>
            <a:rPr lang="es-PR" sz="1600" b="1" noProof="0" dirty="0" err="1">
              <a:latin typeface="Calibri" panose="020F0502020204030204" pitchFamily="34" charset="0"/>
              <a:cs typeface="Calibri" panose="020F0502020204030204" pitchFamily="34" charset="0"/>
            </a:rPr>
            <a:t>Mayfield</a:t>
          </a:r>
          <a: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  <a:t>-Lane</a:t>
          </a:r>
          <a:b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  <a:t>Psicóloga </a:t>
          </a:r>
          <a:r>
            <a:rPr lang="es-PR" sz="1600" b="1" u="sng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brittany.mayfieldlane@osceolaschools.net</a:t>
          </a:r>
          <a:endParaRPr lang="es-PR" sz="1600" b="1" noProof="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2792A9-033A-4567-9479-E389576014C9}" type="parTrans" cxnId="{34C0207E-8168-4759-9DD5-945E23B716F9}">
      <dgm:prSet/>
      <dgm:spPr/>
      <dgm:t>
        <a:bodyPr/>
        <a:lstStyle/>
        <a:p>
          <a:endParaRPr lang="en-US"/>
        </a:p>
      </dgm:t>
    </dgm:pt>
    <dgm:pt modelId="{7CB2603E-0965-4138-9A74-CB9D83ECCC27}" type="sibTrans" cxnId="{34C0207E-8168-4759-9DD5-945E23B716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F95513D-E968-4F3D-8E8F-B6A324A18C69}">
      <dgm:prSet custT="1"/>
      <dgm:spPr/>
      <dgm:t>
        <a:bodyPr/>
        <a:lstStyle/>
        <a:p>
          <a:pPr marL="0" marR="0" lvl="0" indent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Sra. </a:t>
          </a:r>
          <a:r>
            <a:rPr lang="es-PR" sz="1600" b="1" kern="1200" noProof="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Forsett</a:t>
          </a:r>
          <a:b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Consejera de Salud Mental</a:t>
          </a:r>
          <a:b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</a:t>
          </a: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ourtney</a:t>
          </a: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</a:t>
          </a: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forsett@osceolaschools.net</a:t>
          </a:r>
          <a:endParaRPr lang="es-PR" sz="1600" b="1" u="sng" kern="1200" noProof="0" dirty="0">
            <a:solidFill>
              <a:srgbClr val="33CC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412E5AF-0602-44DF-88C8-809469CD3B2C}" type="parTrans" cxnId="{8DCEC72D-587A-4FC7-ADED-EDF0A43FFDA3}">
      <dgm:prSet/>
      <dgm:spPr/>
      <dgm:t>
        <a:bodyPr/>
        <a:lstStyle/>
        <a:p>
          <a:endParaRPr lang="en-US"/>
        </a:p>
      </dgm:t>
    </dgm:pt>
    <dgm:pt modelId="{956328BA-7F88-4753-A442-BA0990B6BF4C}" type="sibTrans" cxnId="{8DCEC72D-587A-4FC7-ADED-EDF0A43FFD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EECC14-2A18-4EFE-B445-BFC168AF1DBB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  <a:t>Sra. Perez</a:t>
          </a:r>
          <a:b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  <a:t>Decana de Estudiantes</a:t>
          </a:r>
          <a:b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u="sng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omaira.perez@osceolaschools.net</a:t>
          </a:r>
          <a:endParaRPr lang="es-PR" sz="1600" b="1" noProof="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220EA3-FAF9-4B1D-84A2-798A831383B2}" type="parTrans" cxnId="{D0BFEB0C-B325-45A5-A3B6-5A1B5FC8F63D}">
      <dgm:prSet/>
      <dgm:spPr/>
      <dgm:t>
        <a:bodyPr/>
        <a:lstStyle/>
        <a:p>
          <a:endParaRPr lang="en-US"/>
        </a:p>
      </dgm:t>
    </dgm:pt>
    <dgm:pt modelId="{B899584C-7D5D-464E-810B-81B7B856A1D6}" type="sibTrans" cxnId="{D0BFEB0C-B325-45A5-A3B6-5A1B5FC8F63D}">
      <dgm:prSet/>
      <dgm:spPr/>
      <dgm:t>
        <a:bodyPr/>
        <a:lstStyle/>
        <a:p>
          <a:endParaRPr lang="en-US"/>
        </a:p>
      </dgm:t>
    </dgm:pt>
    <dgm:pt modelId="{DAB9842A-B445-4A87-B43E-9879DBB03F65}" type="pres">
      <dgm:prSet presAssocID="{50E6A92B-36E9-4833-82E0-5EF743152D92}" presName="root" presStyleCnt="0">
        <dgm:presLayoutVars>
          <dgm:dir/>
          <dgm:resizeHandles val="exact"/>
        </dgm:presLayoutVars>
      </dgm:prSet>
      <dgm:spPr/>
    </dgm:pt>
    <dgm:pt modelId="{04DA5407-8D9C-4929-8593-062EBB90B258}" type="pres">
      <dgm:prSet presAssocID="{50E6A92B-36E9-4833-82E0-5EF743152D92}" presName="container" presStyleCnt="0">
        <dgm:presLayoutVars>
          <dgm:dir/>
          <dgm:resizeHandles val="exact"/>
        </dgm:presLayoutVars>
      </dgm:prSet>
      <dgm:spPr/>
    </dgm:pt>
    <dgm:pt modelId="{9CBB4136-26FD-4EE0-AEEB-492FE3B61ADC}" type="pres">
      <dgm:prSet presAssocID="{3C74D2D8-54B5-4424-86F9-CCF1D88D755C}" presName="compNode" presStyleCnt="0"/>
      <dgm:spPr/>
    </dgm:pt>
    <dgm:pt modelId="{5A03CF72-78AA-42F4-BA29-54D516218122}" type="pres">
      <dgm:prSet presAssocID="{3C74D2D8-54B5-4424-86F9-CCF1D88D755C}" presName="iconBgRect" presStyleLbl="bgShp" presStyleIdx="0" presStyleCnt="8" custLinFactNeighborX="-2069" custLinFactNeighborY="22549"/>
      <dgm:spPr/>
    </dgm:pt>
    <dgm:pt modelId="{3E0636CE-4C4B-4B52-A092-42D66FC01BC4}" type="pres">
      <dgm:prSet presAssocID="{3C74D2D8-54B5-4424-86F9-CCF1D88D755C}" presName="iconRect" presStyleLbl="node1" presStyleIdx="0" presStyleCnt="8" custLinFactNeighborX="-8597" custLinFactNeighborY="424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E539EA9F-B7A7-47E8-B8C1-F4F528470BCE}" type="pres">
      <dgm:prSet presAssocID="{3C74D2D8-54B5-4424-86F9-CCF1D88D755C}" presName="spaceRect" presStyleCnt="0"/>
      <dgm:spPr/>
    </dgm:pt>
    <dgm:pt modelId="{AD0174AB-0465-410E-A0BC-4F9B0DCA146B}" type="pres">
      <dgm:prSet presAssocID="{3C74D2D8-54B5-4424-86F9-CCF1D88D755C}" presName="textRect" presStyleLbl="revTx" presStyleIdx="0" presStyleCnt="8" custScaleX="117330" custLinFactNeighborX="-477" custLinFactNeighborY="22549">
        <dgm:presLayoutVars>
          <dgm:chMax val="1"/>
          <dgm:chPref val="1"/>
        </dgm:presLayoutVars>
      </dgm:prSet>
      <dgm:spPr/>
    </dgm:pt>
    <dgm:pt modelId="{F06AA7F7-F821-4C43-AA31-051D8B2BEE73}" type="pres">
      <dgm:prSet presAssocID="{1951816E-8D16-47D4-B89C-6230AF0B6ED3}" presName="sibTrans" presStyleLbl="sibTrans2D1" presStyleIdx="0" presStyleCnt="0"/>
      <dgm:spPr/>
    </dgm:pt>
    <dgm:pt modelId="{86C24119-0837-4690-975F-74E64DFBE103}" type="pres">
      <dgm:prSet presAssocID="{CC605789-8470-42AB-B411-608901D5836F}" presName="compNode" presStyleCnt="0"/>
      <dgm:spPr/>
    </dgm:pt>
    <dgm:pt modelId="{3275339E-DDFD-4D06-BCF6-C4B07CBE92D9}" type="pres">
      <dgm:prSet presAssocID="{CC605789-8470-42AB-B411-608901D5836F}" presName="iconBgRect" presStyleLbl="bgShp" presStyleIdx="1" presStyleCnt="8" custLinFactX="-200000" custLinFactY="62283" custLinFactNeighborX="-225353" custLinFactNeighborY="100000"/>
      <dgm:spPr/>
    </dgm:pt>
    <dgm:pt modelId="{A11F1A51-07AA-42EB-81DA-7EFDF3B0586F}" type="pres">
      <dgm:prSet presAssocID="{CC605789-8470-42AB-B411-608901D5836F}" presName="iconRect" presStyleLbl="node1" presStyleIdx="1" presStyleCnt="8" custLinFactX="-333368" custLinFactY="100000" custLinFactNeighborX="-400000" custLinFactNeighborY="17979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AC11034-A5DF-46FC-9433-73DC69038466}" type="pres">
      <dgm:prSet presAssocID="{CC605789-8470-42AB-B411-608901D5836F}" presName="spaceRect" presStyleCnt="0"/>
      <dgm:spPr/>
    </dgm:pt>
    <dgm:pt modelId="{8DF066B9-7B82-409F-A2F9-82423BC00CB4}" type="pres">
      <dgm:prSet presAssocID="{CC605789-8470-42AB-B411-608901D5836F}" presName="textRect" presStyleLbl="revTx" presStyleIdx="1" presStyleCnt="8" custLinFactX="-85236" custLinFactY="62283" custLinFactNeighborX="-100000" custLinFactNeighborY="100000">
        <dgm:presLayoutVars>
          <dgm:chMax val="1"/>
          <dgm:chPref val="1"/>
        </dgm:presLayoutVars>
      </dgm:prSet>
      <dgm:spPr/>
    </dgm:pt>
    <dgm:pt modelId="{3120CF47-7DA5-4CCA-BCB7-9653C84C5CEF}" type="pres">
      <dgm:prSet presAssocID="{9182CA16-E308-41FD-816D-D8209137BCFF}" presName="sibTrans" presStyleLbl="sibTrans2D1" presStyleIdx="0" presStyleCnt="0"/>
      <dgm:spPr/>
    </dgm:pt>
    <dgm:pt modelId="{F7B292B3-2719-4B23-828A-362CD1C13D7D}" type="pres">
      <dgm:prSet presAssocID="{A8864815-F1DE-42E2-8119-00588FABB631}" presName="compNode" presStyleCnt="0"/>
      <dgm:spPr/>
    </dgm:pt>
    <dgm:pt modelId="{8DB5A046-F37B-4296-ABA9-86C3E5532512}" type="pres">
      <dgm:prSet presAssocID="{A8864815-F1DE-42E2-8119-00588FABB631}" presName="iconBgRect" presStyleLbl="bgShp" presStyleIdx="2" presStyleCnt="8" custLinFactX="-400000" custLinFactY="200000" custLinFactNeighborX="-422008" custLinFactNeighborY="235603"/>
      <dgm:spPr/>
    </dgm:pt>
    <dgm:pt modelId="{C469FFE1-4C52-4BF1-84A8-52A74E749360}" type="pres">
      <dgm:prSet presAssocID="{A8864815-F1DE-42E2-8119-00588FABB631}" presName="iconRect" presStyleLbl="node1" presStyleIdx="2" presStyleCnt="8" custLinFactX="-700000" custLinFactY="351039" custLinFactNeighborX="-717256" custLinFactNeighborY="40000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 with solid fill"/>
        </a:ext>
      </dgm:extLst>
    </dgm:pt>
    <dgm:pt modelId="{673AE4B7-B632-4DD7-8BA2-C270C8D2FA74}" type="pres">
      <dgm:prSet presAssocID="{A8864815-F1DE-42E2-8119-00588FABB631}" presName="spaceRect" presStyleCnt="0"/>
      <dgm:spPr/>
    </dgm:pt>
    <dgm:pt modelId="{D972D4A9-5D7D-408A-9A16-353CBA2DFD3F}" type="pres">
      <dgm:prSet presAssocID="{A8864815-F1DE-42E2-8119-00588FABB631}" presName="textRect" presStyleLbl="revTx" presStyleIdx="2" presStyleCnt="8" custScaleX="108701" custScaleY="61772" custLinFactX="-148731" custLinFactY="200000" custLinFactNeighborX="-200000" custLinFactNeighborY="235603">
        <dgm:presLayoutVars>
          <dgm:chMax val="1"/>
          <dgm:chPref val="1"/>
        </dgm:presLayoutVars>
      </dgm:prSet>
      <dgm:spPr/>
    </dgm:pt>
    <dgm:pt modelId="{5DF2B8E7-C634-411B-9E1D-30B44ADFB9FF}" type="pres">
      <dgm:prSet presAssocID="{B178E8D2-BB9C-405B-AF2A-F4067D73FD12}" presName="sibTrans" presStyleLbl="sibTrans2D1" presStyleIdx="0" presStyleCnt="0"/>
      <dgm:spPr/>
    </dgm:pt>
    <dgm:pt modelId="{3BC7650D-8774-411B-B08A-480DF4064B72}" type="pres">
      <dgm:prSet presAssocID="{A7B88E1C-CA70-4699-B85B-7C2AB26B17C1}" presName="compNode" presStyleCnt="0"/>
      <dgm:spPr/>
    </dgm:pt>
    <dgm:pt modelId="{E4194494-279D-4A0D-9CD8-2C0F553BD906}" type="pres">
      <dgm:prSet presAssocID="{A7B88E1C-CA70-4699-B85B-7C2AB26B17C1}" presName="iconBgRect" presStyleLbl="bgShp" presStyleIdx="3" presStyleCnt="8" custLinFactNeighborX="-6150" custLinFactNeighborY="88146"/>
      <dgm:spPr/>
    </dgm:pt>
    <dgm:pt modelId="{1E0C6736-1ED3-4AA1-88F5-DF42DF382821}" type="pres">
      <dgm:prSet presAssocID="{A7B88E1C-CA70-4699-B85B-7C2AB26B17C1}" presName="iconRect" presStyleLbl="node1" presStyleIdx="3" presStyleCnt="8" custLinFactY="51975" custLinFactNeighborX="-10603" custLinFactNeighborY="10000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8BFCED5-5595-4CB6-B462-135C70652E7A}" type="pres">
      <dgm:prSet presAssocID="{A7B88E1C-CA70-4699-B85B-7C2AB26B17C1}" presName="spaceRect" presStyleCnt="0"/>
      <dgm:spPr/>
    </dgm:pt>
    <dgm:pt modelId="{CCD3A265-2EA8-4D5C-8594-C242DDE7E485}" type="pres">
      <dgm:prSet presAssocID="{A7B88E1C-CA70-4699-B85B-7C2AB26B17C1}" presName="textRect" presStyleLbl="revTx" presStyleIdx="3" presStyleCnt="8" custScaleX="139873" custLinFactNeighborX="12056" custLinFactNeighborY="88184">
        <dgm:presLayoutVars>
          <dgm:chMax val="1"/>
          <dgm:chPref val="1"/>
        </dgm:presLayoutVars>
      </dgm:prSet>
      <dgm:spPr/>
    </dgm:pt>
    <dgm:pt modelId="{5EB5BAA5-E0F8-4B00-9B08-C78E1778599C}" type="pres">
      <dgm:prSet presAssocID="{CDF0C1FA-1509-4C43-933A-670E15E66A07}" presName="sibTrans" presStyleLbl="sibTrans2D1" presStyleIdx="0" presStyleCnt="0"/>
      <dgm:spPr/>
    </dgm:pt>
    <dgm:pt modelId="{1D71F12D-B8B8-4866-9AE3-E3D67C1D12E6}" type="pres">
      <dgm:prSet presAssocID="{8F2007C5-8AA4-4E5A-9B43-7C2EC658770C}" presName="compNode" presStyleCnt="0"/>
      <dgm:spPr/>
    </dgm:pt>
    <dgm:pt modelId="{3652B14F-8396-4325-A7E1-F2EF6E2150A8}" type="pres">
      <dgm:prSet presAssocID="{8F2007C5-8AA4-4E5A-9B43-7C2EC658770C}" presName="iconBgRect" presStyleLbl="bgShp" presStyleIdx="4" presStyleCnt="8" custLinFactX="42201" custLinFactNeighborX="100000" custLinFactNeighborY="-28705"/>
      <dgm:spPr/>
    </dgm:pt>
    <dgm:pt modelId="{211023B6-0BB0-423B-BBE7-040DACAEAC4D}" type="pres">
      <dgm:prSet presAssocID="{8F2007C5-8AA4-4E5A-9B43-7C2EC658770C}" presName="iconRect" presStyleLbl="node1" presStyleIdx="4" presStyleCnt="8" custLinFactX="100000" custLinFactNeighborX="145174" custLinFactNeighborY="-49490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C7EEA3D-498B-4283-8CC3-BC88BB8798D3}" type="pres">
      <dgm:prSet presAssocID="{8F2007C5-8AA4-4E5A-9B43-7C2EC658770C}" presName="spaceRect" presStyleCnt="0"/>
      <dgm:spPr/>
    </dgm:pt>
    <dgm:pt modelId="{BD8A2CF1-F212-494E-B77E-1BC82A5A6732}" type="pres">
      <dgm:prSet presAssocID="{8F2007C5-8AA4-4E5A-9B43-7C2EC658770C}" presName="textRect" presStyleLbl="revTx" presStyleIdx="4" presStyleCnt="8" custScaleX="139944" custLinFactNeighborX="75655" custLinFactNeighborY="-34854">
        <dgm:presLayoutVars>
          <dgm:chMax val="1"/>
          <dgm:chPref val="1"/>
        </dgm:presLayoutVars>
      </dgm:prSet>
      <dgm:spPr/>
    </dgm:pt>
    <dgm:pt modelId="{E291F24F-A39A-4DA0-AC92-E645FDDE1875}" type="pres">
      <dgm:prSet presAssocID="{3FE67E17-0368-437E-A5EE-1AEFF11C41D6}" presName="sibTrans" presStyleLbl="sibTrans2D1" presStyleIdx="0" presStyleCnt="0"/>
      <dgm:spPr/>
    </dgm:pt>
    <dgm:pt modelId="{19C6684B-D2BF-4465-A0EB-A51124314413}" type="pres">
      <dgm:prSet presAssocID="{B7320788-8956-41D3-BF7B-267321D04CBD}" presName="compNode" presStyleCnt="0"/>
      <dgm:spPr/>
    </dgm:pt>
    <dgm:pt modelId="{8A66C54D-4B7A-49AD-9F55-658BC7D8CE9D}" type="pres">
      <dgm:prSet presAssocID="{B7320788-8956-41D3-BF7B-267321D04CBD}" presName="iconBgRect" presStyleLbl="bgShp" presStyleIdx="5" presStyleCnt="8" custLinFactX="-103177" custLinFactNeighborX="-200000" custLinFactNeighborY="97372"/>
      <dgm:spPr/>
    </dgm:pt>
    <dgm:pt modelId="{0684151B-CAFB-4BE7-AF64-1E3F4A47B2A7}" type="pres">
      <dgm:prSet presAssocID="{B7320788-8956-41D3-BF7B-267321D04CBD}" presName="iconRect" presStyleLbl="node1" presStyleIdx="5" presStyleCnt="8" custLinFactX="-222720" custLinFactY="67883" custLinFactNeighborX="-300000" custLinFactNeighborY="100000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47D4B69-29C5-49B0-8A10-70336AD41A43}" type="pres">
      <dgm:prSet presAssocID="{B7320788-8956-41D3-BF7B-267321D04CBD}" presName="spaceRect" presStyleCnt="0"/>
      <dgm:spPr/>
    </dgm:pt>
    <dgm:pt modelId="{F4A4EFB7-204E-459F-A23C-29B02AC10E0B}" type="pres">
      <dgm:prSet presAssocID="{B7320788-8956-41D3-BF7B-267321D04CBD}" presName="textRect" presStyleLbl="revTx" presStyleIdx="5" presStyleCnt="8" custScaleX="191553" custLinFactNeighborX="-87283" custLinFactNeighborY="93271">
        <dgm:presLayoutVars>
          <dgm:chMax val="1"/>
          <dgm:chPref val="1"/>
        </dgm:presLayoutVars>
      </dgm:prSet>
      <dgm:spPr/>
    </dgm:pt>
    <dgm:pt modelId="{37B65D46-9F15-4481-8371-A50523B9933B}" type="pres">
      <dgm:prSet presAssocID="{7CB2603E-0965-4138-9A74-CB9D83ECCC27}" presName="sibTrans" presStyleLbl="sibTrans2D1" presStyleIdx="0" presStyleCnt="0"/>
      <dgm:spPr/>
    </dgm:pt>
    <dgm:pt modelId="{4688C105-C3D9-4318-ABBA-349C6A9C5292}" type="pres">
      <dgm:prSet presAssocID="{2F95513D-E968-4F3D-8E8F-B6A324A18C69}" presName="compNode" presStyleCnt="0"/>
      <dgm:spPr/>
    </dgm:pt>
    <dgm:pt modelId="{5E47D37B-1631-468E-A0E6-7DEC00D3F23E}" type="pres">
      <dgm:prSet presAssocID="{2F95513D-E968-4F3D-8E8F-B6A324A18C69}" presName="iconBgRect" presStyleLbl="bgShp" presStyleIdx="6" presStyleCnt="8" custLinFactX="287398" custLinFactNeighborX="300000" custLinFactNeighborY="27676"/>
      <dgm:spPr/>
    </dgm:pt>
    <dgm:pt modelId="{1AE393FE-9CD3-4725-ACFE-A2200EE80379}" type="pres">
      <dgm:prSet presAssocID="{2F95513D-E968-4F3D-8E8F-B6A324A18C69}" presName="iconRect" presStyleLbl="node1" presStyleIdx="6" presStyleCnt="8" custLinFactX="500000" custLinFactNeighborX="512698" custLinFactNeighborY="47717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195247C-F4F3-4215-985B-DC249EE1B93D}" type="pres">
      <dgm:prSet presAssocID="{2F95513D-E968-4F3D-8E8F-B6A324A18C69}" presName="spaceRect" presStyleCnt="0"/>
      <dgm:spPr/>
    </dgm:pt>
    <dgm:pt modelId="{79BBC1A9-CDDD-4829-B2AF-697FFA06332C}" type="pres">
      <dgm:prSet presAssocID="{2F95513D-E968-4F3D-8E8F-B6A324A18C69}" presName="textRect" presStyleLbl="revTx" presStyleIdx="6" presStyleCnt="8" custScaleX="165703" custScaleY="94385" custLinFactX="100000" custLinFactNeighborX="176042" custLinFactNeighborY="27858">
        <dgm:presLayoutVars>
          <dgm:chMax val="1"/>
          <dgm:chPref val="1"/>
        </dgm:presLayoutVars>
      </dgm:prSet>
      <dgm:spPr/>
    </dgm:pt>
    <dgm:pt modelId="{C399E77E-A88D-4380-A503-DB076807AC56}" type="pres">
      <dgm:prSet presAssocID="{956328BA-7F88-4753-A442-BA0990B6BF4C}" presName="sibTrans" presStyleLbl="sibTrans2D1" presStyleIdx="0" presStyleCnt="0"/>
      <dgm:spPr/>
    </dgm:pt>
    <dgm:pt modelId="{99134C8E-6B50-4EA4-82E5-3CF2A4E7A12F}" type="pres">
      <dgm:prSet presAssocID="{D7EECC14-2A18-4EFE-B445-BFC168AF1DBB}" presName="compNode" presStyleCnt="0"/>
      <dgm:spPr/>
    </dgm:pt>
    <dgm:pt modelId="{56D8BBA5-7813-4270-9572-8360135C1AB5}" type="pres">
      <dgm:prSet presAssocID="{D7EECC14-2A18-4EFE-B445-BFC168AF1DBB}" presName="iconBgRect" presStyleLbl="bgShp" presStyleIdx="7" presStyleCnt="8" custLinFactX="14951" custLinFactY="-177018" custLinFactNeighborX="100000" custLinFactNeighborY="-200000"/>
      <dgm:spPr/>
    </dgm:pt>
    <dgm:pt modelId="{A1543F6D-199B-408D-B47D-3593CC39231C}" type="pres">
      <dgm:prSet presAssocID="{D7EECC14-2A18-4EFE-B445-BFC168AF1DBB}" presName="iconRect" presStyleLbl="node1" presStyleIdx="7" presStyleCnt="8" custLinFactX="98123" custLinFactY="-300000" custLinFactNeighborX="100000" custLinFactNeighborY="-350031"/>
      <dgm:spPr>
        <a:blipFill>
          <a:blip xmlns:r="http://schemas.openxmlformats.org/officeDocument/2006/relationships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88F4714-2D9F-49B0-AA6E-179D25A83AE8}" type="pres">
      <dgm:prSet presAssocID="{D7EECC14-2A18-4EFE-B445-BFC168AF1DBB}" presName="spaceRect" presStyleCnt="0"/>
      <dgm:spPr/>
    </dgm:pt>
    <dgm:pt modelId="{16F30FE4-18CD-4960-8B28-289BB061B61F}" type="pres">
      <dgm:prSet presAssocID="{D7EECC14-2A18-4EFE-B445-BFC168AF1DBB}" presName="textRect" presStyleLbl="revTx" presStyleIdx="7" presStyleCnt="8" custScaleX="189714" custLinFactY="-181118" custLinFactNeighborX="86491" custLinFactNeighborY="-200000">
        <dgm:presLayoutVars>
          <dgm:chMax val="1"/>
          <dgm:chPref val="1"/>
        </dgm:presLayoutVars>
      </dgm:prSet>
      <dgm:spPr/>
    </dgm:pt>
  </dgm:ptLst>
  <dgm:cxnLst>
    <dgm:cxn modelId="{D0BFEB0C-B325-45A5-A3B6-5A1B5FC8F63D}" srcId="{50E6A92B-36E9-4833-82E0-5EF743152D92}" destId="{D7EECC14-2A18-4EFE-B445-BFC168AF1DBB}" srcOrd="7" destOrd="0" parTransId="{8A220EA3-FAF9-4B1D-84A2-798A831383B2}" sibTransId="{B899584C-7D5D-464E-810B-81B7B856A1D6}"/>
    <dgm:cxn modelId="{FA145015-137E-43E2-84B5-2E188B0E62A0}" type="presOf" srcId="{2F95513D-E968-4F3D-8E8F-B6A324A18C69}" destId="{79BBC1A9-CDDD-4829-B2AF-697FFA06332C}" srcOrd="0" destOrd="0" presId="urn:microsoft.com/office/officeart/2018/2/layout/IconCircleList"/>
    <dgm:cxn modelId="{86117D26-3569-4423-A8C8-D3D2D6DA5BF9}" srcId="{50E6A92B-36E9-4833-82E0-5EF743152D92}" destId="{A7B88E1C-CA70-4699-B85B-7C2AB26B17C1}" srcOrd="3" destOrd="0" parTransId="{20A644D0-D0FB-4938-B6A2-65BF7E6FB3A3}" sibTransId="{CDF0C1FA-1509-4C43-933A-670E15E66A07}"/>
    <dgm:cxn modelId="{8DCEC72D-587A-4FC7-ADED-EDF0A43FFDA3}" srcId="{50E6A92B-36E9-4833-82E0-5EF743152D92}" destId="{2F95513D-E968-4F3D-8E8F-B6A324A18C69}" srcOrd="6" destOrd="0" parTransId="{C412E5AF-0602-44DF-88C8-809469CD3B2C}" sibTransId="{956328BA-7F88-4753-A442-BA0990B6BF4C}"/>
    <dgm:cxn modelId="{656A7E32-B637-41BD-B288-1114D4208A4D}" type="presOf" srcId="{3FE67E17-0368-437E-A5EE-1AEFF11C41D6}" destId="{E291F24F-A39A-4DA0-AC92-E645FDDE1875}" srcOrd="0" destOrd="0" presId="urn:microsoft.com/office/officeart/2018/2/layout/IconCircleList"/>
    <dgm:cxn modelId="{F9219260-FC00-4D94-AE3B-7C9B52040979}" type="presOf" srcId="{B178E8D2-BB9C-405B-AF2A-F4067D73FD12}" destId="{5DF2B8E7-C634-411B-9E1D-30B44ADFB9FF}" srcOrd="0" destOrd="0" presId="urn:microsoft.com/office/officeart/2018/2/layout/IconCircleList"/>
    <dgm:cxn modelId="{02CCF641-37BC-4586-875E-ABC1E975ED6A}" type="presOf" srcId="{3C74D2D8-54B5-4424-86F9-CCF1D88D755C}" destId="{AD0174AB-0465-410E-A0BC-4F9B0DCA146B}" srcOrd="0" destOrd="0" presId="urn:microsoft.com/office/officeart/2018/2/layout/IconCircleList"/>
    <dgm:cxn modelId="{803B6843-341A-4F01-816A-913369AAED49}" type="presOf" srcId="{D7EECC14-2A18-4EFE-B445-BFC168AF1DBB}" destId="{16F30FE4-18CD-4960-8B28-289BB061B61F}" srcOrd="0" destOrd="0" presId="urn:microsoft.com/office/officeart/2018/2/layout/IconCircleList"/>
    <dgm:cxn modelId="{03792844-76F2-4C96-ABCB-9CB109A2FDE4}" type="presOf" srcId="{CDF0C1FA-1509-4C43-933A-670E15E66A07}" destId="{5EB5BAA5-E0F8-4B00-9B08-C78E1778599C}" srcOrd="0" destOrd="0" presId="urn:microsoft.com/office/officeart/2018/2/layout/IconCircleList"/>
    <dgm:cxn modelId="{7A995C45-4CC0-4B88-A050-7B734A4C5DC6}" type="presOf" srcId="{7CB2603E-0965-4138-9A74-CB9D83ECCC27}" destId="{37B65D46-9F15-4481-8371-A50523B9933B}" srcOrd="0" destOrd="0" presId="urn:microsoft.com/office/officeart/2018/2/layout/IconCircleList"/>
    <dgm:cxn modelId="{E24A8745-A1AE-4751-8F59-D108F07B5098}" type="presOf" srcId="{9182CA16-E308-41FD-816D-D8209137BCFF}" destId="{3120CF47-7DA5-4CCA-BCB7-9653C84C5CEF}" srcOrd="0" destOrd="0" presId="urn:microsoft.com/office/officeart/2018/2/layout/IconCircleList"/>
    <dgm:cxn modelId="{DB860E6A-EDE4-4CFC-B951-559538340604}" srcId="{50E6A92B-36E9-4833-82E0-5EF743152D92}" destId="{8F2007C5-8AA4-4E5A-9B43-7C2EC658770C}" srcOrd="4" destOrd="0" parTransId="{6FABB22D-994B-41B4-9373-CB264D56661C}" sibTransId="{3FE67E17-0368-437E-A5EE-1AEFF11C41D6}"/>
    <dgm:cxn modelId="{7A1A1572-AA44-4828-A3A5-97B3DFD24B09}" srcId="{50E6A92B-36E9-4833-82E0-5EF743152D92}" destId="{3C74D2D8-54B5-4424-86F9-CCF1D88D755C}" srcOrd="0" destOrd="0" parTransId="{D4BA3E9D-5C51-4D7D-ABE1-33BDA1241BBD}" sibTransId="{1951816E-8D16-47D4-B89C-6230AF0B6ED3}"/>
    <dgm:cxn modelId="{FE613355-5ADA-464F-BE1F-875400D2A58B}" type="presOf" srcId="{B7320788-8956-41D3-BF7B-267321D04CBD}" destId="{F4A4EFB7-204E-459F-A23C-29B02AC10E0B}" srcOrd="0" destOrd="0" presId="urn:microsoft.com/office/officeart/2018/2/layout/IconCircleList"/>
    <dgm:cxn modelId="{FAA47E58-1760-41AD-97FB-04721C1D16E1}" srcId="{50E6A92B-36E9-4833-82E0-5EF743152D92}" destId="{CC605789-8470-42AB-B411-608901D5836F}" srcOrd="1" destOrd="0" parTransId="{80AFDCD8-4689-4025-BB19-313A1789C374}" sibTransId="{9182CA16-E308-41FD-816D-D8209137BCFF}"/>
    <dgm:cxn modelId="{B3042A79-662A-4352-A96D-012DF36343BF}" type="presOf" srcId="{A8864815-F1DE-42E2-8119-00588FABB631}" destId="{D972D4A9-5D7D-408A-9A16-353CBA2DFD3F}" srcOrd="0" destOrd="0" presId="urn:microsoft.com/office/officeart/2018/2/layout/IconCircleList"/>
    <dgm:cxn modelId="{34C0207E-8168-4759-9DD5-945E23B716F9}" srcId="{50E6A92B-36E9-4833-82E0-5EF743152D92}" destId="{B7320788-8956-41D3-BF7B-267321D04CBD}" srcOrd="5" destOrd="0" parTransId="{592792A9-033A-4567-9479-E389576014C9}" sibTransId="{7CB2603E-0965-4138-9A74-CB9D83ECCC27}"/>
    <dgm:cxn modelId="{848C5F7F-6AE8-444F-ACF4-C78344DAFEFC}" type="presOf" srcId="{50E6A92B-36E9-4833-82E0-5EF743152D92}" destId="{DAB9842A-B445-4A87-B43E-9879DBB03F65}" srcOrd="0" destOrd="0" presId="urn:microsoft.com/office/officeart/2018/2/layout/IconCircleList"/>
    <dgm:cxn modelId="{75303792-A8CB-4946-81EE-DF87FCDE45D8}" srcId="{50E6A92B-36E9-4833-82E0-5EF743152D92}" destId="{A8864815-F1DE-42E2-8119-00588FABB631}" srcOrd="2" destOrd="0" parTransId="{125F9490-5CA7-4DE6-AACF-84F00E49506A}" sibTransId="{B178E8D2-BB9C-405B-AF2A-F4067D73FD12}"/>
    <dgm:cxn modelId="{67F88AAA-C9DD-4A89-A630-F4B97D1A66BF}" type="presOf" srcId="{A7B88E1C-CA70-4699-B85B-7C2AB26B17C1}" destId="{CCD3A265-2EA8-4D5C-8594-C242DDE7E485}" srcOrd="0" destOrd="0" presId="urn:microsoft.com/office/officeart/2018/2/layout/IconCircleList"/>
    <dgm:cxn modelId="{07DBC5B2-6D70-46CA-A890-8B34D4E2CA20}" type="presOf" srcId="{1951816E-8D16-47D4-B89C-6230AF0B6ED3}" destId="{F06AA7F7-F821-4C43-AA31-051D8B2BEE73}" srcOrd="0" destOrd="0" presId="urn:microsoft.com/office/officeart/2018/2/layout/IconCircleList"/>
    <dgm:cxn modelId="{716D28C7-8C61-430F-A31C-05F95C6AD6A5}" type="presOf" srcId="{CC605789-8470-42AB-B411-608901D5836F}" destId="{8DF066B9-7B82-409F-A2F9-82423BC00CB4}" srcOrd="0" destOrd="0" presId="urn:microsoft.com/office/officeart/2018/2/layout/IconCircleList"/>
    <dgm:cxn modelId="{E14041CB-F2D4-4B7E-AC78-275179DD2490}" type="presOf" srcId="{956328BA-7F88-4753-A442-BA0990B6BF4C}" destId="{C399E77E-A88D-4380-A503-DB076807AC56}" srcOrd="0" destOrd="0" presId="urn:microsoft.com/office/officeart/2018/2/layout/IconCircleList"/>
    <dgm:cxn modelId="{5C3C4CE8-159F-463E-8455-D09EB7D4F9B7}" type="presOf" srcId="{8F2007C5-8AA4-4E5A-9B43-7C2EC658770C}" destId="{BD8A2CF1-F212-494E-B77E-1BC82A5A6732}" srcOrd="0" destOrd="0" presId="urn:microsoft.com/office/officeart/2018/2/layout/IconCircleList"/>
    <dgm:cxn modelId="{09476E2C-8798-4900-BCC4-779415086997}" type="presParOf" srcId="{DAB9842A-B445-4A87-B43E-9879DBB03F65}" destId="{04DA5407-8D9C-4929-8593-062EBB90B258}" srcOrd="0" destOrd="0" presId="urn:microsoft.com/office/officeart/2018/2/layout/IconCircleList"/>
    <dgm:cxn modelId="{61E321DE-5BA1-4D28-87EB-592233C47ECF}" type="presParOf" srcId="{04DA5407-8D9C-4929-8593-062EBB90B258}" destId="{9CBB4136-26FD-4EE0-AEEB-492FE3B61ADC}" srcOrd="0" destOrd="0" presId="urn:microsoft.com/office/officeart/2018/2/layout/IconCircleList"/>
    <dgm:cxn modelId="{59106894-10B5-4E42-BFA1-A4AB0A3F71E1}" type="presParOf" srcId="{9CBB4136-26FD-4EE0-AEEB-492FE3B61ADC}" destId="{5A03CF72-78AA-42F4-BA29-54D516218122}" srcOrd="0" destOrd="0" presId="urn:microsoft.com/office/officeart/2018/2/layout/IconCircleList"/>
    <dgm:cxn modelId="{3D3FBA90-856E-4735-A98E-772B614A8521}" type="presParOf" srcId="{9CBB4136-26FD-4EE0-AEEB-492FE3B61ADC}" destId="{3E0636CE-4C4B-4B52-A092-42D66FC01BC4}" srcOrd="1" destOrd="0" presId="urn:microsoft.com/office/officeart/2018/2/layout/IconCircleList"/>
    <dgm:cxn modelId="{8FDDA139-DFCB-46B6-B2C5-1D74606DF7D2}" type="presParOf" srcId="{9CBB4136-26FD-4EE0-AEEB-492FE3B61ADC}" destId="{E539EA9F-B7A7-47E8-B8C1-F4F528470BCE}" srcOrd="2" destOrd="0" presId="urn:microsoft.com/office/officeart/2018/2/layout/IconCircleList"/>
    <dgm:cxn modelId="{FE76EC82-764F-46A8-9D04-B899200A0C43}" type="presParOf" srcId="{9CBB4136-26FD-4EE0-AEEB-492FE3B61ADC}" destId="{AD0174AB-0465-410E-A0BC-4F9B0DCA146B}" srcOrd="3" destOrd="0" presId="urn:microsoft.com/office/officeart/2018/2/layout/IconCircleList"/>
    <dgm:cxn modelId="{EB9C8270-A5BC-4DBB-8FEF-2B97E1C88C45}" type="presParOf" srcId="{04DA5407-8D9C-4929-8593-062EBB90B258}" destId="{F06AA7F7-F821-4C43-AA31-051D8B2BEE73}" srcOrd="1" destOrd="0" presId="urn:microsoft.com/office/officeart/2018/2/layout/IconCircleList"/>
    <dgm:cxn modelId="{1A598564-5244-4B52-8B27-7CACC762506F}" type="presParOf" srcId="{04DA5407-8D9C-4929-8593-062EBB90B258}" destId="{86C24119-0837-4690-975F-74E64DFBE103}" srcOrd="2" destOrd="0" presId="urn:microsoft.com/office/officeart/2018/2/layout/IconCircleList"/>
    <dgm:cxn modelId="{94D05E7C-6641-49A6-B27E-7ABEB9A8A332}" type="presParOf" srcId="{86C24119-0837-4690-975F-74E64DFBE103}" destId="{3275339E-DDFD-4D06-BCF6-C4B07CBE92D9}" srcOrd="0" destOrd="0" presId="urn:microsoft.com/office/officeart/2018/2/layout/IconCircleList"/>
    <dgm:cxn modelId="{136CB1B1-2F17-47ED-821A-DD212AD2EE35}" type="presParOf" srcId="{86C24119-0837-4690-975F-74E64DFBE103}" destId="{A11F1A51-07AA-42EB-81DA-7EFDF3B0586F}" srcOrd="1" destOrd="0" presId="urn:microsoft.com/office/officeart/2018/2/layout/IconCircleList"/>
    <dgm:cxn modelId="{1ABFA6EC-71F8-4E1A-A74E-AD3A92F6FDF4}" type="presParOf" srcId="{86C24119-0837-4690-975F-74E64DFBE103}" destId="{CAC11034-A5DF-46FC-9433-73DC69038466}" srcOrd="2" destOrd="0" presId="urn:microsoft.com/office/officeart/2018/2/layout/IconCircleList"/>
    <dgm:cxn modelId="{48BF4E51-B606-4D80-B5EE-3D3746A0AB64}" type="presParOf" srcId="{86C24119-0837-4690-975F-74E64DFBE103}" destId="{8DF066B9-7B82-409F-A2F9-82423BC00CB4}" srcOrd="3" destOrd="0" presId="urn:microsoft.com/office/officeart/2018/2/layout/IconCircleList"/>
    <dgm:cxn modelId="{1EB82D8E-0C01-4080-B001-7AE9BA59ED73}" type="presParOf" srcId="{04DA5407-8D9C-4929-8593-062EBB90B258}" destId="{3120CF47-7DA5-4CCA-BCB7-9653C84C5CEF}" srcOrd="3" destOrd="0" presId="urn:microsoft.com/office/officeart/2018/2/layout/IconCircleList"/>
    <dgm:cxn modelId="{2E00FCC7-58CB-4D82-A26F-1ACAAE4EF5B5}" type="presParOf" srcId="{04DA5407-8D9C-4929-8593-062EBB90B258}" destId="{F7B292B3-2719-4B23-828A-362CD1C13D7D}" srcOrd="4" destOrd="0" presId="urn:microsoft.com/office/officeart/2018/2/layout/IconCircleList"/>
    <dgm:cxn modelId="{86F5BC95-73BC-4CDA-BE15-A6EE512F6674}" type="presParOf" srcId="{F7B292B3-2719-4B23-828A-362CD1C13D7D}" destId="{8DB5A046-F37B-4296-ABA9-86C3E5532512}" srcOrd="0" destOrd="0" presId="urn:microsoft.com/office/officeart/2018/2/layout/IconCircleList"/>
    <dgm:cxn modelId="{05F52A26-FF8C-47D3-8120-BA1C56E0BCE8}" type="presParOf" srcId="{F7B292B3-2719-4B23-828A-362CD1C13D7D}" destId="{C469FFE1-4C52-4BF1-84A8-52A74E749360}" srcOrd="1" destOrd="0" presId="urn:microsoft.com/office/officeart/2018/2/layout/IconCircleList"/>
    <dgm:cxn modelId="{5EC08208-CC26-48A3-B741-02C93082E6BB}" type="presParOf" srcId="{F7B292B3-2719-4B23-828A-362CD1C13D7D}" destId="{673AE4B7-B632-4DD7-8BA2-C270C8D2FA74}" srcOrd="2" destOrd="0" presId="urn:microsoft.com/office/officeart/2018/2/layout/IconCircleList"/>
    <dgm:cxn modelId="{678B685F-079F-4FB1-A33C-627637E066F8}" type="presParOf" srcId="{F7B292B3-2719-4B23-828A-362CD1C13D7D}" destId="{D972D4A9-5D7D-408A-9A16-353CBA2DFD3F}" srcOrd="3" destOrd="0" presId="urn:microsoft.com/office/officeart/2018/2/layout/IconCircleList"/>
    <dgm:cxn modelId="{D1A08D34-7184-4AE9-8AC6-10B72FD87141}" type="presParOf" srcId="{04DA5407-8D9C-4929-8593-062EBB90B258}" destId="{5DF2B8E7-C634-411B-9E1D-30B44ADFB9FF}" srcOrd="5" destOrd="0" presId="urn:microsoft.com/office/officeart/2018/2/layout/IconCircleList"/>
    <dgm:cxn modelId="{A7F7E190-C56D-4213-905A-FDFDF00891E9}" type="presParOf" srcId="{04DA5407-8D9C-4929-8593-062EBB90B258}" destId="{3BC7650D-8774-411B-B08A-480DF4064B72}" srcOrd="6" destOrd="0" presId="urn:microsoft.com/office/officeart/2018/2/layout/IconCircleList"/>
    <dgm:cxn modelId="{ACB9BBE1-AF10-4D11-BC60-4DB005278930}" type="presParOf" srcId="{3BC7650D-8774-411B-B08A-480DF4064B72}" destId="{E4194494-279D-4A0D-9CD8-2C0F553BD906}" srcOrd="0" destOrd="0" presId="urn:microsoft.com/office/officeart/2018/2/layout/IconCircleList"/>
    <dgm:cxn modelId="{AC75C882-A5CE-4F4F-A5D8-BEC8BE88A7B9}" type="presParOf" srcId="{3BC7650D-8774-411B-B08A-480DF4064B72}" destId="{1E0C6736-1ED3-4AA1-88F5-DF42DF382821}" srcOrd="1" destOrd="0" presId="urn:microsoft.com/office/officeart/2018/2/layout/IconCircleList"/>
    <dgm:cxn modelId="{A493290D-5818-43FE-A875-3D55419AF071}" type="presParOf" srcId="{3BC7650D-8774-411B-B08A-480DF4064B72}" destId="{88BFCED5-5595-4CB6-B462-135C70652E7A}" srcOrd="2" destOrd="0" presId="urn:microsoft.com/office/officeart/2018/2/layout/IconCircleList"/>
    <dgm:cxn modelId="{82F1C9B7-2903-4ACE-A9E9-5F491F1126AB}" type="presParOf" srcId="{3BC7650D-8774-411B-B08A-480DF4064B72}" destId="{CCD3A265-2EA8-4D5C-8594-C242DDE7E485}" srcOrd="3" destOrd="0" presId="urn:microsoft.com/office/officeart/2018/2/layout/IconCircleList"/>
    <dgm:cxn modelId="{47993E2B-374D-439E-8D75-733AC8D27BC6}" type="presParOf" srcId="{04DA5407-8D9C-4929-8593-062EBB90B258}" destId="{5EB5BAA5-E0F8-4B00-9B08-C78E1778599C}" srcOrd="7" destOrd="0" presId="urn:microsoft.com/office/officeart/2018/2/layout/IconCircleList"/>
    <dgm:cxn modelId="{3DA9EFA5-A32F-46A9-AD32-9AD72A6F8A08}" type="presParOf" srcId="{04DA5407-8D9C-4929-8593-062EBB90B258}" destId="{1D71F12D-B8B8-4866-9AE3-E3D67C1D12E6}" srcOrd="8" destOrd="0" presId="urn:microsoft.com/office/officeart/2018/2/layout/IconCircleList"/>
    <dgm:cxn modelId="{C2E86FFE-2A71-4C5D-8A1C-2C9AFD0458BC}" type="presParOf" srcId="{1D71F12D-B8B8-4866-9AE3-E3D67C1D12E6}" destId="{3652B14F-8396-4325-A7E1-F2EF6E2150A8}" srcOrd="0" destOrd="0" presId="urn:microsoft.com/office/officeart/2018/2/layout/IconCircleList"/>
    <dgm:cxn modelId="{79E2E39F-BA85-4340-A549-3169187BF2D7}" type="presParOf" srcId="{1D71F12D-B8B8-4866-9AE3-E3D67C1D12E6}" destId="{211023B6-0BB0-423B-BBE7-040DACAEAC4D}" srcOrd="1" destOrd="0" presId="urn:microsoft.com/office/officeart/2018/2/layout/IconCircleList"/>
    <dgm:cxn modelId="{1F24D1D3-8DAA-49A0-9056-EF72C5DC12C2}" type="presParOf" srcId="{1D71F12D-B8B8-4866-9AE3-E3D67C1D12E6}" destId="{3C7EEA3D-498B-4283-8CC3-BC88BB8798D3}" srcOrd="2" destOrd="0" presId="urn:microsoft.com/office/officeart/2018/2/layout/IconCircleList"/>
    <dgm:cxn modelId="{91C9E9CF-10BC-4B6A-A93D-CCEDD3F2D296}" type="presParOf" srcId="{1D71F12D-B8B8-4866-9AE3-E3D67C1D12E6}" destId="{BD8A2CF1-F212-494E-B77E-1BC82A5A6732}" srcOrd="3" destOrd="0" presId="urn:microsoft.com/office/officeart/2018/2/layout/IconCircleList"/>
    <dgm:cxn modelId="{00397D7C-5CA7-4C97-B97F-F43FEFFA8CD6}" type="presParOf" srcId="{04DA5407-8D9C-4929-8593-062EBB90B258}" destId="{E291F24F-A39A-4DA0-AC92-E645FDDE1875}" srcOrd="9" destOrd="0" presId="urn:microsoft.com/office/officeart/2018/2/layout/IconCircleList"/>
    <dgm:cxn modelId="{164C98B8-E3D0-4FDC-9CE5-097EB1F43A81}" type="presParOf" srcId="{04DA5407-8D9C-4929-8593-062EBB90B258}" destId="{19C6684B-D2BF-4465-A0EB-A51124314413}" srcOrd="10" destOrd="0" presId="urn:microsoft.com/office/officeart/2018/2/layout/IconCircleList"/>
    <dgm:cxn modelId="{1B717AED-99D9-4810-8018-F06C58E104D4}" type="presParOf" srcId="{19C6684B-D2BF-4465-A0EB-A51124314413}" destId="{8A66C54D-4B7A-49AD-9F55-658BC7D8CE9D}" srcOrd="0" destOrd="0" presId="urn:microsoft.com/office/officeart/2018/2/layout/IconCircleList"/>
    <dgm:cxn modelId="{DB364B92-3CA7-4F27-AF07-DA0D403CEBAD}" type="presParOf" srcId="{19C6684B-D2BF-4465-A0EB-A51124314413}" destId="{0684151B-CAFB-4BE7-AF64-1E3F4A47B2A7}" srcOrd="1" destOrd="0" presId="urn:microsoft.com/office/officeart/2018/2/layout/IconCircleList"/>
    <dgm:cxn modelId="{6571F98D-AC34-4577-91A2-B91D9E42136B}" type="presParOf" srcId="{19C6684B-D2BF-4465-A0EB-A51124314413}" destId="{F47D4B69-29C5-49B0-8A10-70336AD41A43}" srcOrd="2" destOrd="0" presId="urn:microsoft.com/office/officeart/2018/2/layout/IconCircleList"/>
    <dgm:cxn modelId="{2762B8F6-CC19-48EC-A665-7338F0AD2F69}" type="presParOf" srcId="{19C6684B-D2BF-4465-A0EB-A51124314413}" destId="{F4A4EFB7-204E-459F-A23C-29B02AC10E0B}" srcOrd="3" destOrd="0" presId="urn:microsoft.com/office/officeart/2018/2/layout/IconCircleList"/>
    <dgm:cxn modelId="{072E3D0A-503E-426E-B3C5-FE71ED72F219}" type="presParOf" srcId="{04DA5407-8D9C-4929-8593-062EBB90B258}" destId="{37B65D46-9F15-4481-8371-A50523B9933B}" srcOrd="11" destOrd="0" presId="urn:microsoft.com/office/officeart/2018/2/layout/IconCircleList"/>
    <dgm:cxn modelId="{6143F964-EFCE-429A-88D2-A799A4789AEC}" type="presParOf" srcId="{04DA5407-8D9C-4929-8593-062EBB90B258}" destId="{4688C105-C3D9-4318-ABBA-349C6A9C5292}" srcOrd="12" destOrd="0" presId="urn:microsoft.com/office/officeart/2018/2/layout/IconCircleList"/>
    <dgm:cxn modelId="{3D8B38DD-D322-4818-BA63-91FE7DD2EEF8}" type="presParOf" srcId="{4688C105-C3D9-4318-ABBA-349C6A9C5292}" destId="{5E47D37B-1631-468E-A0E6-7DEC00D3F23E}" srcOrd="0" destOrd="0" presId="urn:microsoft.com/office/officeart/2018/2/layout/IconCircleList"/>
    <dgm:cxn modelId="{C8F9E670-FE5B-4E72-9885-B8241A9B9F66}" type="presParOf" srcId="{4688C105-C3D9-4318-ABBA-349C6A9C5292}" destId="{1AE393FE-9CD3-4725-ACFE-A2200EE80379}" srcOrd="1" destOrd="0" presId="urn:microsoft.com/office/officeart/2018/2/layout/IconCircleList"/>
    <dgm:cxn modelId="{02AB9B96-D579-4C23-93FA-53822AD9FAA1}" type="presParOf" srcId="{4688C105-C3D9-4318-ABBA-349C6A9C5292}" destId="{A195247C-F4F3-4215-985B-DC249EE1B93D}" srcOrd="2" destOrd="0" presId="urn:microsoft.com/office/officeart/2018/2/layout/IconCircleList"/>
    <dgm:cxn modelId="{24F2FD6B-2442-402B-BA60-EBB83D3B3B99}" type="presParOf" srcId="{4688C105-C3D9-4318-ABBA-349C6A9C5292}" destId="{79BBC1A9-CDDD-4829-B2AF-697FFA06332C}" srcOrd="3" destOrd="0" presId="urn:microsoft.com/office/officeart/2018/2/layout/IconCircleList"/>
    <dgm:cxn modelId="{90004131-D01D-49EF-AE8C-95F9F1CB2649}" type="presParOf" srcId="{04DA5407-8D9C-4929-8593-062EBB90B258}" destId="{C399E77E-A88D-4380-A503-DB076807AC56}" srcOrd="13" destOrd="0" presId="urn:microsoft.com/office/officeart/2018/2/layout/IconCircleList"/>
    <dgm:cxn modelId="{DF5A4C6D-C67A-48BC-8100-0E4DCEDD0129}" type="presParOf" srcId="{04DA5407-8D9C-4929-8593-062EBB90B258}" destId="{99134C8E-6B50-4EA4-82E5-3CF2A4E7A12F}" srcOrd="14" destOrd="0" presId="urn:microsoft.com/office/officeart/2018/2/layout/IconCircleList"/>
    <dgm:cxn modelId="{438AB71E-7598-4A49-80A2-99FCF865C942}" type="presParOf" srcId="{99134C8E-6B50-4EA4-82E5-3CF2A4E7A12F}" destId="{56D8BBA5-7813-4270-9572-8360135C1AB5}" srcOrd="0" destOrd="0" presId="urn:microsoft.com/office/officeart/2018/2/layout/IconCircleList"/>
    <dgm:cxn modelId="{E4817A19-24C1-4E49-A539-61E16245D001}" type="presParOf" srcId="{99134C8E-6B50-4EA4-82E5-3CF2A4E7A12F}" destId="{A1543F6D-199B-408D-B47D-3593CC39231C}" srcOrd="1" destOrd="0" presId="urn:microsoft.com/office/officeart/2018/2/layout/IconCircleList"/>
    <dgm:cxn modelId="{ABB76B57-26C9-4CBA-A932-E9805F770BFC}" type="presParOf" srcId="{99134C8E-6B50-4EA4-82E5-3CF2A4E7A12F}" destId="{788F4714-2D9F-49B0-AA6E-179D25A83AE8}" srcOrd="2" destOrd="0" presId="urn:microsoft.com/office/officeart/2018/2/layout/IconCircleList"/>
    <dgm:cxn modelId="{11870C19-2A75-4ECA-BE10-2C98362C330F}" type="presParOf" srcId="{99134C8E-6B50-4EA4-82E5-3CF2A4E7A12F}" destId="{16F30FE4-18CD-4960-8B28-289BB061B61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5E44E-DC0E-4A6E-B4D4-49E2BE0F362F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F75AFC-D27B-4306-9B7A-47A55652FEAF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School Health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573A17-C044-4BFD-9E64-E54EA02BA3BC}" type="parTrans" cxnId="{56649684-1894-4A28-A08E-A50770AE7E68}">
      <dgm:prSet/>
      <dgm:spPr/>
      <dgm:t>
        <a:bodyPr/>
        <a:lstStyle/>
        <a:p>
          <a:endParaRPr lang="en-US"/>
        </a:p>
      </dgm:t>
    </dgm:pt>
    <dgm:pt modelId="{869AE9ED-2A8A-462F-88CF-457419563F28}" type="sibTrans" cxnId="{56649684-1894-4A28-A08E-A50770AE7E68}">
      <dgm:prSet/>
      <dgm:spPr/>
      <dgm:t>
        <a:bodyPr/>
        <a:lstStyle/>
        <a:p>
          <a:endParaRPr lang="en-US"/>
        </a:p>
      </dgm:t>
    </dgm:pt>
    <dgm:pt modelId="{ED903877-CB87-4720-82E2-A91C0C0C4E2F}">
      <dgm:prSet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School Nurse on campus at all times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ED3945-4F4E-4366-AA53-EC82DF9B6119}" type="parTrans" cxnId="{DC784081-C844-4AC7-97E7-387173CEB774}">
      <dgm:prSet/>
      <dgm:spPr/>
      <dgm:t>
        <a:bodyPr/>
        <a:lstStyle/>
        <a:p>
          <a:endParaRPr lang="en-US"/>
        </a:p>
      </dgm:t>
    </dgm:pt>
    <dgm:pt modelId="{E3E3BB00-E182-421C-B1C0-3D78DEA5C000}" type="sibTrans" cxnId="{DC784081-C844-4AC7-97E7-387173CEB774}">
      <dgm:prSet/>
      <dgm:spPr/>
      <dgm:t>
        <a:bodyPr/>
        <a:lstStyle/>
        <a:p>
          <a:endParaRPr lang="en-US"/>
        </a:p>
      </dgm:t>
    </dgm:pt>
    <dgm:pt modelId="{E8DD7026-5177-4E51-92F0-7FC1B7BFF93C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Nutrition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284F58-A385-4D65-823C-54010FB038B2}" type="parTrans" cxnId="{46BFD10A-0B3B-4B89-8C7F-40E15C6FEBE2}">
      <dgm:prSet/>
      <dgm:spPr/>
      <dgm:t>
        <a:bodyPr/>
        <a:lstStyle/>
        <a:p>
          <a:endParaRPr lang="en-US"/>
        </a:p>
      </dgm:t>
    </dgm:pt>
    <dgm:pt modelId="{C70F0824-0538-40D7-9727-3B2227AD6DEA}" type="sibTrans" cxnId="{46BFD10A-0B3B-4B89-8C7F-40E15C6FEBE2}">
      <dgm:prSet/>
      <dgm:spPr/>
      <dgm:t>
        <a:bodyPr/>
        <a:lstStyle/>
        <a:p>
          <a:endParaRPr lang="en-US"/>
        </a:p>
      </dgm:t>
    </dgm:pt>
    <dgm:pt modelId="{B091E69E-D760-4C97-A46D-3873FF89B53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All Students receive free Breakfast &amp; Lunch. </a:t>
          </a:r>
          <a:r>
            <a:rPr lang="en-US" b="1" u="sng" dirty="0">
              <a:latin typeface="Calibri" panose="020F0502020204030204" pitchFamily="34" charset="0"/>
              <a:cs typeface="Calibri" panose="020F0502020204030204" pitchFamily="34" charset="0"/>
            </a:rPr>
            <a:t>NO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 packed lunches permitted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240BFD-339F-4871-A45E-D372CE91C847}" type="parTrans" cxnId="{85268FB8-AF4E-4780-A91E-F105B6D3AA77}">
      <dgm:prSet/>
      <dgm:spPr/>
      <dgm:t>
        <a:bodyPr/>
        <a:lstStyle/>
        <a:p>
          <a:endParaRPr lang="en-US"/>
        </a:p>
      </dgm:t>
    </dgm:pt>
    <dgm:pt modelId="{FE578573-4420-499E-A1A3-4594DACB9724}" type="sibTrans" cxnId="{85268FB8-AF4E-4780-A91E-F105B6D3AA77}">
      <dgm:prSet/>
      <dgm:spPr/>
      <dgm:t>
        <a:bodyPr/>
        <a:lstStyle/>
        <a:p>
          <a:endParaRPr lang="en-US"/>
        </a:p>
      </dgm:t>
    </dgm:pt>
    <dgm:pt modelId="{62EE3E14-D8FC-4EBA-9C75-172C8415ADA9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Discipline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E82D9D-8A8B-4969-9916-F1F309A279FC}" type="parTrans" cxnId="{8F161FF6-D12D-4892-8B25-54211080AB94}">
      <dgm:prSet/>
      <dgm:spPr/>
      <dgm:t>
        <a:bodyPr/>
        <a:lstStyle/>
        <a:p>
          <a:endParaRPr lang="en-US"/>
        </a:p>
      </dgm:t>
    </dgm:pt>
    <dgm:pt modelId="{41F495AA-B34D-411B-B470-8DB2FC6FD058}" type="sibTrans" cxnId="{8F161FF6-D12D-4892-8B25-54211080AB94}">
      <dgm:prSet/>
      <dgm:spPr/>
      <dgm:t>
        <a:bodyPr/>
        <a:lstStyle/>
        <a:p>
          <a:endParaRPr lang="en-US"/>
        </a:p>
      </dgm:t>
    </dgm:pt>
    <dgm:pt modelId="{84E986B9-4DA9-4511-848A-4AC6663E4D45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Intervention Room, Suspension, </a:t>
          </a:r>
          <a:r>
            <a:rPr lang="en-US" b="1" u="sng" dirty="0">
              <a:latin typeface="Calibri" panose="020F0502020204030204" pitchFamily="34" charset="0"/>
              <a:cs typeface="Calibri" panose="020F0502020204030204" pitchFamily="34" charset="0"/>
            </a:rPr>
            <a:t>Reinstation of Expulsion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B16333-1128-4B07-B713-7B9B074733B3}" type="parTrans" cxnId="{984F455B-8233-447D-870A-D7DD9ABA1DAF}">
      <dgm:prSet/>
      <dgm:spPr/>
      <dgm:t>
        <a:bodyPr/>
        <a:lstStyle/>
        <a:p>
          <a:endParaRPr lang="en-US"/>
        </a:p>
      </dgm:t>
    </dgm:pt>
    <dgm:pt modelId="{AA8C6A12-1EC1-4F87-9A2C-D8B19F97A006}" type="sibTrans" cxnId="{984F455B-8233-447D-870A-D7DD9ABA1DAF}">
      <dgm:prSet/>
      <dgm:spPr/>
      <dgm:t>
        <a:bodyPr/>
        <a:lstStyle/>
        <a:p>
          <a:endParaRPr lang="en-US"/>
        </a:p>
      </dgm:t>
    </dgm:pt>
    <dgm:pt modelId="{9F58A8FA-536F-49DE-B522-B3EE599D1312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Positive</a:t>
          </a:r>
          <a:r>
            <a:rPr lang="en-US" b="1" baseline="0" dirty="0">
              <a:latin typeface="Calibri" panose="020F0502020204030204" pitchFamily="34" charset="0"/>
              <a:cs typeface="Calibri" panose="020F0502020204030204" pitchFamily="34" charset="0"/>
            </a:rPr>
            <a:t> Behavior Support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021366-80F6-4F9E-96E1-AF00CC475D34}" type="parTrans" cxnId="{86C2EEA3-B7BF-440D-A19B-C0F9E387224D}">
      <dgm:prSet/>
      <dgm:spPr/>
      <dgm:t>
        <a:bodyPr/>
        <a:lstStyle/>
        <a:p>
          <a:endParaRPr lang="en-US"/>
        </a:p>
      </dgm:t>
    </dgm:pt>
    <dgm:pt modelId="{E99AC1BA-5CDE-4B43-A9EC-40EA92DC3F22}" type="sibTrans" cxnId="{86C2EEA3-B7BF-440D-A19B-C0F9E387224D}">
      <dgm:prSet/>
      <dgm:spPr/>
      <dgm:t>
        <a:bodyPr/>
        <a:lstStyle/>
        <a:p>
          <a:endParaRPr lang="en-US"/>
        </a:p>
      </dgm:t>
    </dgm:pt>
    <dgm:pt modelId="{02E56BA7-D929-4793-94F8-02605197C23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Believe Bucks (All Grades), Believe Store </a:t>
          </a:r>
        </a:p>
      </dgm:t>
    </dgm:pt>
    <dgm:pt modelId="{7829C6B7-335E-4F52-B31B-CAD68A0B55A8}" type="parTrans" cxnId="{BF82C817-057C-4041-8BC4-3D50DC210114}">
      <dgm:prSet/>
      <dgm:spPr/>
      <dgm:t>
        <a:bodyPr/>
        <a:lstStyle/>
        <a:p>
          <a:endParaRPr lang="en-US"/>
        </a:p>
      </dgm:t>
    </dgm:pt>
    <dgm:pt modelId="{630993AE-2D02-4573-8C69-3591B39C218B}" type="sibTrans" cxnId="{BF82C817-057C-4041-8BC4-3D50DC210114}">
      <dgm:prSet/>
      <dgm:spPr/>
      <dgm:t>
        <a:bodyPr/>
        <a:lstStyle/>
        <a:p>
          <a:endParaRPr lang="en-US"/>
        </a:p>
      </dgm:t>
    </dgm:pt>
    <dgm:pt modelId="{4FCA02CD-B0F2-48D2-8920-A95AE9BE2E97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Student Monitoring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48B2F3-D3EA-4083-AE87-7B45BB481F92}" type="parTrans" cxnId="{CBAEBC96-8A31-418B-992F-BD21CE79273E}">
      <dgm:prSet/>
      <dgm:spPr/>
      <dgm:t>
        <a:bodyPr/>
        <a:lstStyle/>
        <a:p>
          <a:endParaRPr lang="en-US"/>
        </a:p>
      </dgm:t>
    </dgm:pt>
    <dgm:pt modelId="{A0DE0328-F6C8-480E-A2D3-4932D64FB5F8}" type="sibTrans" cxnId="{CBAEBC96-8A31-418B-992F-BD21CE79273E}">
      <dgm:prSet/>
      <dgm:spPr/>
      <dgm:t>
        <a:bodyPr/>
        <a:lstStyle/>
        <a:p>
          <a:endParaRPr lang="en-US"/>
        </a:p>
      </dgm:t>
    </dgm:pt>
    <dgm:pt modelId="{2F4F3EF3-B992-454E-8F8F-670702D989E9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Online viewing of grades and attendance via FOCUS or Parent Portal. Contact Ms. Rivas (school counselor) to set up an appointment to discuss credits and graduation status</a:t>
          </a:r>
        </a:p>
      </dgm:t>
    </dgm:pt>
    <dgm:pt modelId="{5D0B7A52-D62F-4C2F-B972-D6374626810F}" type="parTrans" cxnId="{1FBD8A96-0DD9-4A96-9CE3-F51154A23C31}">
      <dgm:prSet/>
      <dgm:spPr/>
      <dgm:t>
        <a:bodyPr/>
        <a:lstStyle/>
        <a:p>
          <a:endParaRPr lang="en-US"/>
        </a:p>
      </dgm:t>
    </dgm:pt>
    <dgm:pt modelId="{7A86BDFB-0979-4A9A-8E64-1EC81053B73F}" type="sibTrans" cxnId="{1FBD8A96-0DD9-4A96-9CE3-F51154A23C31}">
      <dgm:prSet/>
      <dgm:spPr/>
      <dgm:t>
        <a:bodyPr/>
        <a:lstStyle/>
        <a:p>
          <a:endParaRPr lang="en-US"/>
        </a:p>
      </dgm:t>
    </dgm:pt>
    <dgm:pt modelId="{3690D813-708C-4145-91A6-09E65F76C450}" type="pres">
      <dgm:prSet presAssocID="{ACA5E44E-DC0E-4A6E-B4D4-49E2BE0F362F}" presName="linear" presStyleCnt="0">
        <dgm:presLayoutVars>
          <dgm:animLvl val="lvl"/>
          <dgm:resizeHandles val="exact"/>
        </dgm:presLayoutVars>
      </dgm:prSet>
      <dgm:spPr/>
    </dgm:pt>
    <dgm:pt modelId="{A19280FE-D381-4784-8632-79E629C934E5}" type="pres">
      <dgm:prSet presAssocID="{5FF75AFC-D27B-4306-9B7A-47A55652FE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C992094-F763-4231-9717-A1DAECFB4F7F}" type="pres">
      <dgm:prSet presAssocID="{5FF75AFC-D27B-4306-9B7A-47A55652FEAF}" presName="childText" presStyleLbl="revTx" presStyleIdx="0" presStyleCnt="5">
        <dgm:presLayoutVars>
          <dgm:bulletEnabled val="1"/>
        </dgm:presLayoutVars>
      </dgm:prSet>
      <dgm:spPr/>
    </dgm:pt>
    <dgm:pt modelId="{D3108718-DE37-4A40-B398-8FEC7CF4FC8F}" type="pres">
      <dgm:prSet presAssocID="{E8DD7026-5177-4E51-92F0-7FC1B7BFF9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BCADDC-2B72-4077-80AD-6692A2E725EA}" type="pres">
      <dgm:prSet presAssocID="{E8DD7026-5177-4E51-92F0-7FC1B7BFF93C}" presName="childText" presStyleLbl="revTx" presStyleIdx="1" presStyleCnt="5">
        <dgm:presLayoutVars>
          <dgm:bulletEnabled val="1"/>
        </dgm:presLayoutVars>
      </dgm:prSet>
      <dgm:spPr/>
    </dgm:pt>
    <dgm:pt modelId="{BC6C81B4-2AF9-47A4-A9F0-135B6F815676}" type="pres">
      <dgm:prSet presAssocID="{62EE3E14-D8FC-4EBA-9C75-172C8415AD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4306BB-89A8-4C2F-9BD8-FCDE308AC647}" type="pres">
      <dgm:prSet presAssocID="{62EE3E14-D8FC-4EBA-9C75-172C8415ADA9}" presName="childText" presStyleLbl="revTx" presStyleIdx="2" presStyleCnt="5">
        <dgm:presLayoutVars>
          <dgm:bulletEnabled val="1"/>
        </dgm:presLayoutVars>
      </dgm:prSet>
      <dgm:spPr/>
    </dgm:pt>
    <dgm:pt modelId="{47862442-0EC1-4E8F-863A-B27DE7390C6E}" type="pres">
      <dgm:prSet presAssocID="{9F58A8FA-536F-49DE-B522-B3EE599D13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40BD27E-CCA4-4974-8B3B-678AE3B289EE}" type="pres">
      <dgm:prSet presAssocID="{9F58A8FA-536F-49DE-B522-B3EE599D1312}" presName="childText" presStyleLbl="revTx" presStyleIdx="3" presStyleCnt="5">
        <dgm:presLayoutVars>
          <dgm:bulletEnabled val="1"/>
        </dgm:presLayoutVars>
      </dgm:prSet>
      <dgm:spPr/>
    </dgm:pt>
    <dgm:pt modelId="{4AFAA2A4-F1B1-44ED-A9F1-D5D92D2B5B66}" type="pres">
      <dgm:prSet presAssocID="{4FCA02CD-B0F2-48D2-8920-A95AE9BE2E9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7104578-8E7E-4984-AAA7-86B607247299}" type="pres">
      <dgm:prSet presAssocID="{4FCA02CD-B0F2-48D2-8920-A95AE9BE2E97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463B2609-7DDF-4378-8EEF-17A8156D48C1}" type="presOf" srcId="{5FF75AFC-D27B-4306-9B7A-47A55652FEAF}" destId="{A19280FE-D381-4784-8632-79E629C934E5}" srcOrd="0" destOrd="0" presId="urn:microsoft.com/office/officeart/2005/8/layout/vList2"/>
    <dgm:cxn modelId="{46BFD10A-0B3B-4B89-8C7F-40E15C6FEBE2}" srcId="{ACA5E44E-DC0E-4A6E-B4D4-49E2BE0F362F}" destId="{E8DD7026-5177-4E51-92F0-7FC1B7BFF93C}" srcOrd="1" destOrd="0" parTransId="{08284F58-A385-4D65-823C-54010FB038B2}" sibTransId="{C70F0824-0538-40D7-9727-3B2227AD6DEA}"/>
    <dgm:cxn modelId="{BF82C817-057C-4041-8BC4-3D50DC210114}" srcId="{9F58A8FA-536F-49DE-B522-B3EE599D1312}" destId="{02E56BA7-D929-4793-94F8-02605197C238}" srcOrd="0" destOrd="0" parTransId="{7829C6B7-335E-4F52-B31B-CAD68A0B55A8}" sibTransId="{630993AE-2D02-4573-8C69-3591B39C218B}"/>
    <dgm:cxn modelId="{D62D7F24-31EE-4BBE-ACE4-809986FB51A0}" type="presOf" srcId="{2F4F3EF3-B992-454E-8F8F-670702D989E9}" destId="{E7104578-8E7E-4984-AAA7-86B607247299}" srcOrd="0" destOrd="0" presId="urn:microsoft.com/office/officeart/2005/8/layout/vList2"/>
    <dgm:cxn modelId="{9A326828-0CC4-4369-9B9D-4A11966B0E20}" type="presOf" srcId="{B091E69E-D760-4C97-A46D-3873FF89B53C}" destId="{ACBCADDC-2B72-4077-80AD-6692A2E725EA}" srcOrd="0" destOrd="0" presId="urn:microsoft.com/office/officeart/2005/8/layout/vList2"/>
    <dgm:cxn modelId="{984F455B-8233-447D-870A-D7DD9ABA1DAF}" srcId="{62EE3E14-D8FC-4EBA-9C75-172C8415ADA9}" destId="{84E986B9-4DA9-4511-848A-4AC6663E4D45}" srcOrd="0" destOrd="0" parTransId="{8CB16333-1128-4B07-B713-7B9B074733B3}" sibTransId="{AA8C6A12-1EC1-4F87-9A2C-D8B19F97A006}"/>
    <dgm:cxn modelId="{8700C141-2674-4C84-8FA2-58E0D51C2D25}" type="presOf" srcId="{02E56BA7-D929-4793-94F8-02605197C238}" destId="{E40BD27E-CCA4-4974-8B3B-678AE3B289EE}" srcOrd="0" destOrd="0" presId="urn:microsoft.com/office/officeart/2005/8/layout/vList2"/>
    <dgm:cxn modelId="{C1226F49-B273-4976-8663-022B16734806}" type="presOf" srcId="{62EE3E14-D8FC-4EBA-9C75-172C8415ADA9}" destId="{BC6C81B4-2AF9-47A4-A9F0-135B6F815676}" srcOrd="0" destOrd="0" presId="urn:microsoft.com/office/officeart/2005/8/layout/vList2"/>
    <dgm:cxn modelId="{018B7849-5244-45F8-8D41-E66E57053DF9}" type="presOf" srcId="{ACA5E44E-DC0E-4A6E-B4D4-49E2BE0F362F}" destId="{3690D813-708C-4145-91A6-09E65F76C450}" srcOrd="0" destOrd="0" presId="urn:microsoft.com/office/officeart/2005/8/layout/vList2"/>
    <dgm:cxn modelId="{95D96352-2DC5-41ED-B90D-E6224D7199C9}" type="presOf" srcId="{ED903877-CB87-4720-82E2-A91C0C0C4E2F}" destId="{CC992094-F763-4231-9717-A1DAECFB4F7F}" srcOrd="0" destOrd="0" presId="urn:microsoft.com/office/officeart/2005/8/layout/vList2"/>
    <dgm:cxn modelId="{DC784081-C844-4AC7-97E7-387173CEB774}" srcId="{5FF75AFC-D27B-4306-9B7A-47A55652FEAF}" destId="{ED903877-CB87-4720-82E2-A91C0C0C4E2F}" srcOrd="0" destOrd="0" parTransId="{63ED3945-4F4E-4366-AA53-EC82DF9B6119}" sibTransId="{E3E3BB00-E182-421C-B1C0-3D78DEA5C000}"/>
    <dgm:cxn modelId="{56649684-1894-4A28-A08E-A50770AE7E68}" srcId="{ACA5E44E-DC0E-4A6E-B4D4-49E2BE0F362F}" destId="{5FF75AFC-D27B-4306-9B7A-47A55652FEAF}" srcOrd="0" destOrd="0" parTransId="{90573A17-C044-4BFD-9E64-E54EA02BA3BC}" sibTransId="{869AE9ED-2A8A-462F-88CF-457419563F28}"/>
    <dgm:cxn modelId="{9FB2EC86-1AA6-4EA5-B3B3-7C4D2CC64331}" type="presOf" srcId="{E8DD7026-5177-4E51-92F0-7FC1B7BFF93C}" destId="{D3108718-DE37-4A40-B398-8FEC7CF4FC8F}" srcOrd="0" destOrd="0" presId="urn:microsoft.com/office/officeart/2005/8/layout/vList2"/>
    <dgm:cxn modelId="{1FBD8A96-0DD9-4A96-9CE3-F51154A23C31}" srcId="{4FCA02CD-B0F2-48D2-8920-A95AE9BE2E97}" destId="{2F4F3EF3-B992-454E-8F8F-670702D989E9}" srcOrd="0" destOrd="0" parTransId="{5D0B7A52-D62F-4C2F-B972-D6374626810F}" sibTransId="{7A86BDFB-0979-4A9A-8E64-1EC81053B73F}"/>
    <dgm:cxn modelId="{CBAEBC96-8A31-418B-992F-BD21CE79273E}" srcId="{ACA5E44E-DC0E-4A6E-B4D4-49E2BE0F362F}" destId="{4FCA02CD-B0F2-48D2-8920-A95AE9BE2E97}" srcOrd="4" destOrd="0" parTransId="{E348B2F3-D3EA-4083-AE87-7B45BB481F92}" sibTransId="{A0DE0328-F6C8-480E-A2D3-4932D64FB5F8}"/>
    <dgm:cxn modelId="{86C2EEA3-B7BF-440D-A19B-C0F9E387224D}" srcId="{ACA5E44E-DC0E-4A6E-B4D4-49E2BE0F362F}" destId="{9F58A8FA-536F-49DE-B522-B3EE599D1312}" srcOrd="3" destOrd="0" parTransId="{74021366-80F6-4F9E-96E1-AF00CC475D34}" sibTransId="{E99AC1BA-5CDE-4B43-A9EC-40EA92DC3F22}"/>
    <dgm:cxn modelId="{85268FB8-AF4E-4780-A91E-F105B6D3AA77}" srcId="{E8DD7026-5177-4E51-92F0-7FC1B7BFF93C}" destId="{B091E69E-D760-4C97-A46D-3873FF89B53C}" srcOrd="0" destOrd="0" parTransId="{3C240BFD-339F-4871-A45E-D372CE91C847}" sibTransId="{FE578573-4420-499E-A1A3-4594DACB9724}"/>
    <dgm:cxn modelId="{7347A8BA-E6B8-44D0-A0CC-94526794A6BD}" type="presOf" srcId="{4FCA02CD-B0F2-48D2-8920-A95AE9BE2E97}" destId="{4AFAA2A4-F1B1-44ED-A9F1-D5D92D2B5B66}" srcOrd="0" destOrd="0" presId="urn:microsoft.com/office/officeart/2005/8/layout/vList2"/>
    <dgm:cxn modelId="{00BF42EE-1D5D-4BA1-B712-04947F9B5D32}" type="presOf" srcId="{9F58A8FA-536F-49DE-B522-B3EE599D1312}" destId="{47862442-0EC1-4E8F-863A-B27DE7390C6E}" srcOrd="0" destOrd="0" presId="urn:microsoft.com/office/officeart/2005/8/layout/vList2"/>
    <dgm:cxn modelId="{329B88F2-932A-4B38-842D-FDC94669FF70}" type="presOf" srcId="{84E986B9-4DA9-4511-848A-4AC6663E4D45}" destId="{144306BB-89A8-4C2F-9BD8-FCDE308AC647}" srcOrd="0" destOrd="0" presId="urn:microsoft.com/office/officeart/2005/8/layout/vList2"/>
    <dgm:cxn modelId="{8F161FF6-D12D-4892-8B25-54211080AB94}" srcId="{ACA5E44E-DC0E-4A6E-B4D4-49E2BE0F362F}" destId="{62EE3E14-D8FC-4EBA-9C75-172C8415ADA9}" srcOrd="2" destOrd="0" parTransId="{B5E82D9D-8A8B-4969-9916-F1F309A279FC}" sibTransId="{41F495AA-B34D-411B-B470-8DB2FC6FD058}"/>
    <dgm:cxn modelId="{6E41567F-DAF7-4F64-BCA8-0A4A8FC39CD2}" type="presParOf" srcId="{3690D813-708C-4145-91A6-09E65F76C450}" destId="{A19280FE-D381-4784-8632-79E629C934E5}" srcOrd="0" destOrd="0" presId="urn:microsoft.com/office/officeart/2005/8/layout/vList2"/>
    <dgm:cxn modelId="{930FC77D-88A3-4D89-9809-B38232ED3595}" type="presParOf" srcId="{3690D813-708C-4145-91A6-09E65F76C450}" destId="{CC992094-F763-4231-9717-A1DAECFB4F7F}" srcOrd="1" destOrd="0" presId="urn:microsoft.com/office/officeart/2005/8/layout/vList2"/>
    <dgm:cxn modelId="{33633720-8374-4D1F-BB97-D359D6153A7A}" type="presParOf" srcId="{3690D813-708C-4145-91A6-09E65F76C450}" destId="{D3108718-DE37-4A40-B398-8FEC7CF4FC8F}" srcOrd="2" destOrd="0" presId="urn:microsoft.com/office/officeart/2005/8/layout/vList2"/>
    <dgm:cxn modelId="{A0C66196-376A-4185-8290-D6F63FDA6673}" type="presParOf" srcId="{3690D813-708C-4145-91A6-09E65F76C450}" destId="{ACBCADDC-2B72-4077-80AD-6692A2E725EA}" srcOrd="3" destOrd="0" presId="urn:microsoft.com/office/officeart/2005/8/layout/vList2"/>
    <dgm:cxn modelId="{E0D9B9B5-E0F6-4B43-9632-F0DA126EEBDC}" type="presParOf" srcId="{3690D813-708C-4145-91A6-09E65F76C450}" destId="{BC6C81B4-2AF9-47A4-A9F0-135B6F815676}" srcOrd="4" destOrd="0" presId="urn:microsoft.com/office/officeart/2005/8/layout/vList2"/>
    <dgm:cxn modelId="{E0CB2563-2EED-4CB8-B61B-D70E857190B0}" type="presParOf" srcId="{3690D813-708C-4145-91A6-09E65F76C450}" destId="{144306BB-89A8-4C2F-9BD8-FCDE308AC647}" srcOrd="5" destOrd="0" presId="urn:microsoft.com/office/officeart/2005/8/layout/vList2"/>
    <dgm:cxn modelId="{63708DD3-D9FB-4A16-986A-A042CA9B9E6B}" type="presParOf" srcId="{3690D813-708C-4145-91A6-09E65F76C450}" destId="{47862442-0EC1-4E8F-863A-B27DE7390C6E}" srcOrd="6" destOrd="0" presId="urn:microsoft.com/office/officeart/2005/8/layout/vList2"/>
    <dgm:cxn modelId="{432E60CA-4880-44F0-B0F8-25128421ACB4}" type="presParOf" srcId="{3690D813-708C-4145-91A6-09E65F76C450}" destId="{E40BD27E-CCA4-4974-8B3B-678AE3B289EE}" srcOrd="7" destOrd="0" presId="urn:microsoft.com/office/officeart/2005/8/layout/vList2"/>
    <dgm:cxn modelId="{81DD98BB-779B-4E7B-A84F-8042DB2C828C}" type="presParOf" srcId="{3690D813-708C-4145-91A6-09E65F76C450}" destId="{4AFAA2A4-F1B1-44ED-A9F1-D5D92D2B5B66}" srcOrd="8" destOrd="0" presId="urn:microsoft.com/office/officeart/2005/8/layout/vList2"/>
    <dgm:cxn modelId="{0AF874F9-2499-47D8-807F-D8573825E656}" type="presParOf" srcId="{3690D813-708C-4145-91A6-09E65F76C450}" destId="{E7104578-8E7E-4984-AAA7-86B60724729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A5E44E-DC0E-4A6E-B4D4-49E2BE0F362F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F75AFC-D27B-4306-9B7A-47A55652FEAF}">
      <dgm:prSet/>
      <dgm:spPr/>
      <dgm:t>
        <a:bodyPr/>
        <a:lstStyle/>
        <a:p>
          <a:r>
            <a:rPr lang="es-PR" b="1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Salud Escolar</a:t>
          </a:r>
          <a:endParaRPr lang="es-PR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573A17-C044-4BFD-9E64-E54EA02BA3BC}" type="parTrans" cxnId="{56649684-1894-4A28-A08E-A50770AE7E68}">
      <dgm:prSet/>
      <dgm:spPr/>
      <dgm:t>
        <a:bodyPr/>
        <a:lstStyle/>
        <a:p>
          <a:endParaRPr lang="en-US"/>
        </a:p>
      </dgm:t>
    </dgm:pt>
    <dgm:pt modelId="{869AE9ED-2A8A-462F-88CF-457419563F28}" type="sibTrans" cxnId="{56649684-1894-4A28-A08E-A50770AE7E68}">
      <dgm:prSet/>
      <dgm:spPr/>
      <dgm:t>
        <a:bodyPr/>
        <a:lstStyle/>
        <a:p>
          <a:endParaRPr lang="en-US"/>
        </a:p>
      </dgm:t>
    </dgm:pt>
    <dgm:pt modelId="{ED903877-CB87-4720-82E2-A91C0C0C4E2F}">
      <dgm:prSet/>
      <dgm:spPr/>
      <dgm:t>
        <a:bodyPr/>
        <a:lstStyle/>
        <a:p>
          <a:r>
            <a:rPr lang="es-PR" b="0" noProof="0" dirty="0">
              <a:latin typeface="Calibri" panose="020F0502020204030204" pitchFamily="34" charset="0"/>
              <a:cs typeface="Calibri" panose="020F0502020204030204" pitchFamily="34" charset="0"/>
            </a:rPr>
            <a:t>Enfermera Escolar presente durante horario escolar</a:t>
          </a:r>
          <a:endParaRPr lang="es-PR" b="1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ED3945-4F4E-4366-AA53-EC82DF9B6119}" type="parTrans" cxnId="{DC784081-C844-4AC7-97E7-387173CEB774}">
      <dgm:prSet/>
      <dgm:spPr/>
      <dgm:t>
        <a:bodyPr/>
        <a:lstStyle/>
        <a:p>
          <a:endParaRPr lang="en-US"/>
        </a:p>
      </dgm:t>
    </dgm:pt>
    <dgm:pt modelId="{E3E3BB00-E182-421C-B1C0-3D78DEA5C000}" type="sibTrans" cxnId="{DC784081-C844-4AC7-97E7-387173CEB774}">
      <dgm:prSet/>
      <dgm:spPr/>
      <dgm:t>
        <a:bodyPr/>
        <a:lstStyle/>
        <a:p>
          <a:endParaRPr lang="en-US"/>
        </a:p>
      </dgm:t>
    </dgm:pt>
    <dgm:pt modelId="{E8DD7026-5177-4E51-92F0-7FC1B7BFF93C}">
      <dgm:prSet/>
      <dgm:spPr/>
      <dgm:t>
        <a:bodyPr/>
        <a:lstStyle/>
        <a:p>
          <a:r>
            <a:rPr lang="es-PR" b="1" noProof="0" dirty="0">
              <a:latin typeface="Calibri" panose="020F0502020204030204" pitchFamily="34" charset="0"/>
              <a:cs typeface="Calibri" panose="020F0502020204030204" pitchFamily="34" charset="0"/>
            </a:rPr>
            <a:t>Nutrición</a:t>
          </a:r>
          <a:endParaRPr lang="es-PR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284F58-A385-4D65-823C-54010FB038B2}" type="parTrans" cxnId="{46BFD10A-0B3B-4B89-8C7F-40E15C6FEBE2}">
      <dgm:prSet/>
      <dgm:spPr/>
      <dgm:t>
        <a:bodyPr/>
        <a:lstStyle/>
        <a:p>
          <a:endParaRPr lang="en-US"/>
        </a:p>
      </dgm:t>
    </dgm:pt>
    <dgm:pt modelId="{C70F0824-0538-40D7-9727-3B2227AD6DEA}" type="sibTrans" cxnId="{46BFD10A-0B3B-4B89-8C7F-40E15C6FEBE2}">
      <dgm:prSet/>
      <dgm:spPr/>
      <dgm:t>
        <a:bodyPr/>
        <a:lstStyle/>
        <a:p>
          <a:endParaRPr lang="en-US"/>
        </a:p>
      </dgm:t>
    </dgm:pt>
    <dgm:pt modelId="{B091E69E-D760-4C97-A46D-3873FF89B53C}">
      <dgm:prSet/>
      <dgm:spPr/>
      <dgm:t>
        <a:bodyPr/>
        <a:lstStyle/>
        <a:p>
          <a:r>
            <a:rPr lang="es-ES" dirty="0"/>
            <a:t>Todos los estudiantes reciben desayuno y almuerzo gratuitos. </a:t>
          </a:r>
          <a:r>
            <a:rPr lang="es-ES" b="1" u="sng" dirty="0"/>
            <a:t>NO</a:t>
          </a:r>
          <a:r>
            <a:rPr lang="es-ES" dirty="0"/>
            <a:t> se permiten almuerzos empaquetado</a:t>
          </a:r>
          <a:endParaRPr lang="es-PR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240BFD-339F-4871-A45E-D372CE91C847}" type="parTrans" cxnId="{85268FB8-AF4E-4780-A91E-F105B6D3AA77}">
      <dgm:prSet/>
      <dgm:spPr/>
      <dgm:t>
        <a:bodyPr/>
        <a:lstStyle/>
        <a:p>
          <a:endParaRPr lang="en-US"/>
        </a:p>
      </dgm:t>
    </dgm:pt>
    <dgm:pt modelId="{FE578573-4420-499E-A1A3-4594DACB9724}" type="sibTrans" cxnId="{85268FB8-AF4E-4780-A91E-F105B6D3AA77}">
      <dgm:prSet/>
      <dgm:spPr/>
      <dgm:t>
        <a:bodyPr/>
        <a:lstStyle/>
        <a:p>
          <a:endParaRPr lang="en-US"/>
        </a:p>
      </dgm:t>
    </dgm:pt>
    <dgm:pt modelId="{62EE3E14-D8FC-4EBA-9C75-172C8415ADA9}">
      <dgm:prSet/>
      <dgm:spPr/>
      <dgm:t>
        <a:bodyPr/>
        <a:lstStyle/>
        <a:p>
          <a:r>
            <a:rPr lang="es-PR" b="1" noProof="0" dirty="0">
              <a:latin typeface="Calibri" panose="020F0502020204030204" pitchFamily="34" charset="0"/>
              <a:cs typeface="Calibri" panose="020F0502020204030204" pitchFamily="34" charset="0"/>
            </a:rPr>
            <a:t>Disciplina</a:t>
          </a:r>
          <a:endParaRPr lang="es-PR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E82D9D-8A8B-4969-9916-F1F309A279FC}" type="parTrans" cxnId="{8F161FF6-D12D-4892-8B25-54211080AB94}">
      <dgm:prSet/>
      <dgm:spPr/>
      <dgm:t>
        <a:bodyPr/>
        <a:lstStyle/>
        <a:p>
          <a:endParaRPr lang="en-US"/>
        </a:p>
      </dgm:t>
    </dgm:pt>
    <dgm:pt modelId="{41F495AA-B34D-411B-B470-8DB2FC6FD058}" type="sibTrans" cxnId="{8F161FF6-D12D-4892-8B25-54211080AB94}">
      <dgm:prSet/>
      <dgm:spPr/>
      <dgm:t>
        <a:bodyPr/>
        <a:lstStyle/>
        <a:p>
          <a:endParaRPr lang="en-US"/>
        </a:p>
      </dgm:t>
    </dgm:pt>
    <dgm:pt modelId="{84E986B9-4DA9-4511-848A-4AC6663E4D45}">
      <dgm:prSet/>
      <dgm:spPr/>
      <dgm:t>
        <a:bodyPr/>
        <a:lstStyle/>
        <a:p>
          <a:r>
            <a:rPr lang="es-ES" dirty="0"/>
            <a:t>Sala de Intervención, Suspensión, </a:t>
          </a:r>
          <a:r>
            <a:rPr lang="es-ES" b="1" u="sng" dirty="0"/>
            <a:t>Reincorporación de la Expulsión</a:t>
          </a:r>
          <a:r>
            <a:rPr lang="en-US" b="1" u="sng" dirty="0"/>
            <a:t> Escolar.</a:t>
          </a:r>
          <a:endParaRPr lang="es-PR" b="1" u="sng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B16333-1128-4B07-B713-7B9B074733B3}" type="parTrans" cxnId="{984F455B-8233-447D-870A-D7DD9ABA1DAF}">
      <dgm:prSet/>
      <dgm:spPr/>
      <dgm:t>
        <a:bodyPr/>
        <a:lstStyle/>
        <a:p>
          <a:endParaRPr lang="en-US"/>
        </a:p>
      </dgm:t>
    </dgm:pt>
    <dgm:pt modelId="{AA8C6A12-1EC1-4F87-9A2C-D8B19F97A006}" type="sibTrans" cxnId="{984F455B-8233-447D-870A-D7DD9ABA1DAF}">
      <dgm:prSet/>
      <dgm:spPr/>
      <dgm:t>
        <a:bodyPr/>
        <a:lstStyle/>
        <a:p>
          <a:endParaRPr lang="en-US"/>
        </a:p>
      </dgm:t>
    </dgm:pt>
    <dgm:pt modelId="{9F58A8FA-536F-49DE-B522-B3EE599D1312}">
      <dgm:prSet/>
      <dgm:spPr/>
      <dgm:t>
        <a:bodyPr/>
        <a:lstStyle/>
        <a:p>
          <a:r>
            <a:rPr lang="es-PR" b="1" noProof="0" dirty="0">
              <a:latin typeface="Calibri" panose="020F0502020204030204" pitchFamily="34" charset="0"/>
              <a:cs typeface="Calibri" panose="020F0502020204030204" pitchFamily="34" charset="0"/>
            </a:rPr>
            <a:t>Apoyo al Comportamiento Positivo</a:t>
          </a:r>
          <a:endParaRPr lang="es-PR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021366-80F6-4F9E-96E1-AF00CC475D34}" type="parTrans" cxnId="{86C2EEA3-B7BF-440D-A19B-C0F9E387224D}">
      <dgm:prSet/>
      <dgm:spPr/>
      <dgm:t>
        <a:bodyPr/>
        <a:lstStyle/>
        <a:p>
          <a:endParaRPr lang="en-US"/>
        </a:p>
      </dgm:t>
    </dgm:pt>
    <dgm:pt modelId="{E99AC1BA-5CDE-4B43-A9EC-40EA92DC3F22}" type="sibTrans" cxnId="{86C2EEA3-B7BF-440D-A19B-C0F9E387224D}">
      <dgm:prSet/>
      <dgm:spPr/>
      <dgm:t>
        <a:bodyPr/>
        <a:lstStyle/>
        <a:p>
          <a:endParaRPr lang="en-US"/>
        </a:p>
      </dgm:t>
    </dgm:pt>
    <dgm:pt modelId="{02E56BA7-D929-4793-94F8-02605197C238}">
      <dgm:prSet/>
      <dgm:spPr/>
      <dgm:t>
        <a:bodyPr/>
        <a:lstStyle/>
        <a:p>
          <a:r>
            <a:rPr lang="en-US" dirty="0"/>
            <a:t>Believe Bucks (Solo Primaria), Believe Store</a:t>
          </a:r>
          <a:endParaRPr lang="es-PR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29C6B7-335E-4F52-B31B-CAD68A0B55A8}" type="parTrans" cxnId="{BF82C817-057C-4041-8BC4-3D50DC210114}">
      <dgm:prSet/>
      <dgm:spPr/>
      <dgm:t>
        <a:bodyPr/>
        <a:lstStyle/>
        <a:p>
          <a:endParaRPr lang="en-US"/>
        </a:p>
      </dgm:t>
    </dgm:pt>
    <dgm:pt modelId="{630993AE-2D02-4573-8C69-3591B39C218B}" type="sibTrans" cxnId="{BF82C817-057C-4041-8BC4-3D50DC210114}">
      <dgm:prSet/>
      <dgm:spPr/>
      <dgm:t>
        <a:bodyPr/>
        <a:lstStyle/>
        <a:p>
          <a:endParaRPr lang="en-US"/>
        </a:p>
      </dgm:t>
    </dgm:pt>
    <dgm:pt modelId="{4FCA02CD-B0F2-48D2-8920-A95AE9BE2E97}">
      <dgm:prSet/>
      <dgm:spPr/>
      <dgm:t>
        <a:bodyPr/>
        <a:lstStyle/>
        <a:p>
          <a:r>
            <a:rPr lang="es-PR" b="1" noProof="0" dirty="0">
              <a:latin typeface="Calibri" panose="020F0502020204030204" pitchFamily="34" charset="0"/>
              <a:cs typeface="Calibri" panose="020F0502020204030204" pitchFamily="34" charset="0"/>
            </a:rPr>
            <a:t>Seguimiento de Estudiantes </a:t>
          </a:r>
          <a:endParaRPr lang="es-PR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48B2F3-D3EA-4083-AE87-7B45BB481F92}" type="parTrans" cxnId="{CBAEBC96-8A31-418B-992F-BD21CE79273E}">
      <dgm:prSet/>
      <dgm:spPr/>
      <dgm:t>
        <a:bodyPr/>
        <a:lstStyle/>
        <a:p>
          <a:endParaRPr lang="en-US"/>
        </a:p>
      </dgm:t>
    </dgm:pt>
    <dgm:pt modelId="{A0DE0328-F6C8-480E-A2D3-4932D64FB5F8}" type="sibTrans" cxnId="{CBAEBC96-8A31-418B-992F-BD21CE79273E}">
      <dgm:prSet/>
      <dgm:spPr/>
      <dgm:t>
        <a:bodyPr/>
        <a:lstStyle/>
        <a:p>
          <a:endParaRPr lang="en-US"/>
        </a:p>
      </dgm:t>
    </dgm:pt>
    <dgm:pt modelId="{2F4F3EF3-B992-454E-8F8F-670702D989E9}">
      <dgm:prSet/>
      <dgm:spPr/>
      <dgm:t>
        <a:bodyPr/>
        <a:lstStyle/>
        <a:p>
          <a:r>
            <a:rPr lang="es-ES" dirty="0"/>
            <a:t>Visualización en línea de calificaciones y asistencia a través de FOCUS o el portal de padres. Contacte a la Sra. Rivas (consejera escolar) para concertar una cita y discutir créditos y el estado de graduación</a:t>
          </a:r>
          <a:endParaRPr lang="es-PR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86BDFB-0979-4A9A-8E64-1EC81053B73F}" type="sibTrans" cxnId="{1FBD8A96-0DD9-4A96-9CE3-F51154A23C31}">
      <dgm:prSet/>
      <dgm:spPr/>
      <dgm:t>
        <a:bodyPr/>
        <a:lstStyle/>
        <a:p>
          <a:endParaRPr lang="en-US"/>
        </a:p>
      </dgm:t>
    </dgm:pt>
    <dgm:pt modelId="{5D0B7A52-D62F-4C2F-B972-D6374626810F}" type="parTrans" cxnId="{1FBD8A96-0DD9-4A96-9CE3-F51154A23C31}">
      <dgm:prSet/>
      <dgm:spPr/>
      <dgm:t>
        <a:bodyPr/>
        <a:lstStyle/>
        <a:p>
          <a:endParaRPr lang="en-US"/>
        </a:p>
      </dgm:t>
    </dgm:pt>
    <dgm:pt modelId="{3690D813-708C-4145-91A6-09E65F76C450}" type="pres">
      <dgm:prSet presAssocID="{ACA5E44E-DC0E-4A6E-B4D4-49E2BE0F362F}" presName="linear" presStyleCnt="0">
        <dgm:presLayoutVars>
          <dgm:animLvl val="lvl"/>
          <dgm:resizeHandles val="exact"/>
        </dgm:presLayoutVars>
      </dgm:prSet>
      <dgm:spPr/>
    </dgm:pt>
    <dgm:pt modelId="{A19280FE-D381-4784-8632-79E629C934E5}" type="pres">
      <dgm:prSet presAssocID="{5FF75AFC-D27B-4306-9B7A-47A55652FE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C992094-F763-4231-9717-A1DAECFB4F7F}" type="pres">
      <dgm:prSet presAssocID="{5FF75AFC-D27B-4306-9B7A-47A55652FEAF}" presName="childText" presStyleLbl="revTx" presStyleIdx="0" presStyleCnt="5">
        <dgm:presLayoutVars>
          <dgm:bulletEnabled val="1"/>
        </dgm:presLayoutVars>
      </dgm:prSet>
      <dgm:spPr/>
    </dgm:pt>
    <dgm:pt modelId="{D3108718-DE37-4A40-B398-8FEC7CF4FC8F}" type="pres">
      <dgm:prSet presAssocID="{E8DD7026-5177-4E51-92F0-7FC1B7BFF9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BCADDC-2B72-4077-80AD-6692A2E725EA}" type="pres">
      <dgm:prSet presAssocID="{E8DD7026-5177-4E51-92F0-7FC1B7BFF93C}" presName="childText" presStyleLbl="revTx" presStyleIdx="1" presStyleCnt="5">
        <dgm:presLayoutVars>
          <dgm:bulletEnabled val="1"/>
        </dgm:presLayoutVars>
      </dgm:prSet>
      <dgm:spPr/>
    </dgm:pt>
    <dgm:pt modelId="{BC6C81B4-2AF9-47A4-A9F0-135B6F815676}" type="pres">
      <dgm:prSet presAssocID="{62EE3E14-D8FC-4EBA-9C75-172C8415AD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4306BB-89A8-4C2F-9BD8-FCDE308AC647}" type="pres">
      <dgm:prSet presAssocID="{62EE3E14-D8FC-4EBA-9C75-172C8415ADA9}" presName="childText" presStyleLbl="revTx" presStyleIdx="2" presStyleCnt="5">
        <dgm:presLayoutVars>
          <dgm:bulletEnabled val="1"/>
        </dgm:presLayoutVars>
      </dgm:prSet>
      <dgm:spPr/>
    </dgm:pt>
    <dgm:pt modelId="{47862442-0EC1-4E8F-863A-B27DE7390C6E}" type="pres">
      <dgm:prSet presAssocID="{9F58A8FA-536F-49DE-B522-B3EE599D13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40BD27E-CCA4-4974-8B3B-678AE3B289EE}" type="pres">
      <dgm:prSet presAssocID="{9F58A8FA-536F-49DE-B522-B3EE599D1312}" presName="childText" presStyleLbl="revTx" presStyleIdx="3" presStyleCnt="5">
        <dgm:presLayoutVars>
          <dgm:bulletEnabled val="1"/>
        </dgm:presLayoutVars>
      </dgm:prSet>
      <dgm:spPr/>
    </dgm:pt>
    <dgm:pt modelId="{4AFAA2A4-F1B1-44ED-A9F1-D5D92D2B5B66}" type="pres">
      <dgm:prSet presAssocID="{4FCA02CD-B0F2-48D2-8920-A95AE9BE2E9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7104578-8E7E-4984-AAA7-86B607247299}" type="pres">
      <dgm:prSet presAssocID="{4FCA02CD-B0F2-48D2-8920-A95AE9BE2E97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463B2609-7DDF-4378-8EEF-17A8156D48C1}" type="presOf" srcId="{5FF75AFC-D27B-4306-9B7A-47A55652FEAF}" destId="{A19280FE-D381-4784-8632-79E629C934E5}" srcOrd="0" destOrd="0" presId="urn:microsoft.com/office/officeart/2005/8/layout/vList2"/>
    <dgm:cxn modelId="{46BFD10A-0B3B-4B89-8C7F-40E15C6FEBE2}" srcId="{ACA5E44E-DC0E-4A6E-B4D4-49E2BE0F362F}" destId="{E8DD7026-5177-4E51-92F0-7FC1B7BFF93C}" srcOrd="1" destOrd="0" parTransId="{08284F58-A385-4D65-823C-54010FB038B2}" sibTransId="{C70F0824-0538-40D7-9727-3B2227AD6DEA}"/>
    <dgm:cxn modelId="{BF82C817-057C-4041-8BC4-3D50DC210114}" srcId="{9F58A8FA-536F-49DE-B522-B3EE599D1312}" destId="{02E56BA7-D929-4793-94F8-02605197C238}" srcOrd="0" destOrd="0" parTransId="{7829C6B7-335E-4F52-B31B-CAD68A0B55A8}" sibTransId="{630993AE-2D02-4573-8C69-3591B39C218B}"/>
    <dgm:cxn modelId="{D62D7F24-31EE-4BBE-ACE4-809986FB51A0}" type="presOf" srcId="{2F4F3EF3-B992-454E-8F8F-670702D989E9}" destId="{E7104578-8E7E-4984-AAA7-86B607247299}" srcOrd="0" destOrd="0" presId="urn:microsoft.com/office/officeart/2005/8/layout/vList2"/>
    <dgm:cxn modelId="{9A326828-0CC4-4369-9B9D-4A11966B0E20}" type="presOf" srcId="{B091E69E-D760-4C97-A46D-3873FF89B53C}" destId="{ACBCADDC-2B72-4077-80AD-6692A2E725EA}" srcOrd="0" destOrd="0" presId="urn:microsoft.com/office/officeart/2005/8/layout/vList2"/>
    <dgm:cxn modelId="{984F455B-8233-447D-870A-D7DD9ABA1DAF}" srcId="{62EE3E14-D8FC-4EBA-9C75-172C8415ADA9}" destId="{84E986B9-4DA9-4511-848A-4AC6663E4D45}" srcOrd="0" destOrd="0" parTransId="{8CB16333-1128-4B07-B713-7B9B074733B3}" sibTransId="{AA8C6A12-1EC1-4F87-9A2C-D8B19F97A006}"/>
    <dgm:cxn modelId="{8700C141-2674-4C84-8FA2-58E0D51C2D25}" type="presOf" srcId="{02E56BA7-D929-4793-94F8-02605197C238}" destId="{E40BD27E-CCA4-4974-8B3B-678AE3B289EE}" srcOrd="0" destOrd="0" presId="urn:microsoft.com/office/officeart/2005/8/layout/vList2"/>
    <dgm:cxn modelId="{C1226F49-B273-4976-8663-022B16734806}" type="presOf" srcId="{62EE3E14-D8FC-4EBA-9C75-172C8415ADA9}" destId="{BC6C81B4-2AF9-47A4-A9F0-135B6F815676}" srcOrd="0" destOrd="0" presId="urn:microsoft.com/office/officeart/2005/8/layout/vList2"/>
    <dgm:cxn modelId="{018B7849-5244-45F8-8D41-E66E57053DF9}" type="presOf" srcId="{ACA5E44E-DC0E-4A6E-B4D4-49E2BE0F362F}" destId="{3690D813-708C-4145-91A6-09E65F76C450}" srcOrd="0" destOrd="0" presId="urn:microsoft.com/office/officeart/2005/8/layout/vList2"/>
    <dgm:cxn modelId="{95D96352-2DC5-41ED-B90D-E6224D7199C9}" type="presOf" srcId="{ED903877-CB87-4720-82E2-A91C0C0C4E2F}" destId="{CC992094-F763-4231-9717-A1DAECFB4F7F}" srcOrd="0" destOrd="0" presId="urn:microsoft.com/office/officeart/2005/8/layout/vList2"/>
    <dgm:cxn modelId="{DC784081-C844-4AC7-97E7-387173CEB774}" srcId="{5FF75AFC-D27B-4306-9B7A-47A55652FEAF}" destId="{ED903877-CB87-4720-82E2-A91C0C0C4E2F}" srcOrd="0" destOrd="0" parTransId="{63ED3945-4F4E-4366-AA53-EC82DF9B6119}" sibTransId="{E3E3BB00-E182-421C-B1C0-3D78DEA5C000}"/>
    <dgm:cxn modelId="{56649684-1894-4A28-A08E-A50770AE7E68}" srcId="{ACA5E44E-DC0E-4A6E-B4D4-49E2BE0F362F}" destId="{5FF75AFC-D27B-4306-9B7A-47A55652FEAF}" srcOrd="0" destOrd="0" parTransId="{90573A17-C044-4BFD-9E64-E54EA02BA3BC}" sibTransId="{869AE9ED-2A8A-462F-88CF-457419563F28}"/>
    <dgm:cxn modelId="{9FB2EC86-1AA6-4EA5-B3B3-7C4D2CC64331}" type="presOf" srcId="{E8DD7026-5177-4E51-92F0-7FC1B7BFF93C}" destId="{D3108718-DE37-4A40-B398-8FEC7CF4FC8F}" srcOrd="0" destOrd="0" presId="urn:microsoft.com/office/officeart/2005/8/layout/vList2"/>
    <dgm:cxn modelId="{1FBD8A96-0DD9-4A96-9CE3-F51154A23C31}" srcId="{4FCA02CD-B0F2-48D2-8920-A95AE9BE2E97}" destId="{2F4F3EF3-B992-454E-8F8F-670702D989E9}" srcOrd="0" destOrd="0" parTransId="{5D0B7A52-D62F-4C2F-B972-D6374626810F}" sibTransId="{7A86BDFB-0979-4A9A-8E64-1EC81053B73F}"/>
    <dgm:cxn modelId="{CBAEBC96-8A31-418B-992F-BD21CE79273E}" srcId="{ACA5E44E-DC0E-4A6E-B4D4-49E2BE0F362F}" destId="{4FCA02CD-B0F2-48D2-8920-A95AE9BE2E97}" srcOrd="4" destOrd="0" parTransId="{E348B2F3-D3EA-4083-AE87-7B45BB481F92}" sibTransId="{A0DE0328-F6C8-480E-A2D3-4932D64FB5F8}"/>
    <dgm:cxn modelId="{86C2EEA3-B7BF-440D-A19B-C0F9E387224D}" srcId="{ACA5E44E-DC0E-4A6E-B4D4-49E2BE0F362F}" destId="{9F58A8FA-536F-49DE-B522-B3EE599D1312}" srcOrd="3" destOrd="0" parTransId="{74021366-80F6-4F9E-96E1-AF00CC475D34}" sibTransId="{E99AC1BA-5CDE-4B43-A9EC-40EA92DC3F22}"/>
    <dgm:cxn modelId="{85268FB8-AF4E-4780-A91E-F105B6D3AA77}" srcId="{E8DD7026-5177-4E51-92F0-7FC1B7BFF93C}" destId="{B091E69E-D760-4C97-A46D-3873FF89B53C}" srcOrd="0" destOrd="0" parTransId="{3C240BFD-339F-4871-A45E-D372CE91C847}" sibTransId="{FE578573-4420-499E-A1A3-4594DACB9724}"/>
    <dgm:cxn modelId="{7347A8BA-E6B8-44D0-A0CC-94526794A6BD}" type="presOf" srcId="{4FCA02CD-B0F2-48D2-8920-A95AE9BE2E97}" destId="{4AFAA2A4-F1B1-44ED-A9F1-D5D92D2B5B66}" srcOrd="0" destOrd="0" presId="urn:microsoft.com/office/officeart/2005/8/layout/vList2"/>
    <dgm:cxn modelId="{00BF42EE-1D5D-4BA1-B712-04947F9B5D32}" type="presOf" srcId="{9F58A8FA-536F-49DE-B522-B3EE599D1312}" destId="{47862442-0EC1-4E8F-863A-B27DE7390C6E}" srcOrd="0" destOrd="0" presId="urn:microsoft.com/office/officeart/2005/8/layout/vList2"/>
    <dgm:cxn modelId="{329B88F2-932A-4B38-842D-FDC94669FF70}" type="presOf" srcId="{84E986B9-4DA9-4511-848A-4AC6663E4D45}" destId="{144306BB-89A8-4C2F-9BD8-FCDE308AC647}" srcOrd="0" destOrd="0" presId="urn:microsoft.com/office/officeart/2005/8/layout/vList2"/>
    <dgm:cxn modelId="{8F161FF6-D12D-4892-8B25-54211080AB94}" srcId="{ACA5E44E-DC0E-4A6E-B4D4-49E2BE0F362F}" destId="{62EE3E14-D8FC-4EBA-9C75-172C8415ADA9}" srcOrd="2" destOrd="0" parTransId="{B5E82D9D-8A8B-4969-9916-F1F309A279FC}" sibTransId="{41F495AA-B34D-411B-B470-8DB2FC6FD058}"/>
    <dgm:cxn modelId="{6E41567F-DAF7-4F64-BCA8-0A4A8FC39CD2}" type="presParOf" srcId="{3690D813-708C-4145-91A6-09E65F76C450}" destId="{A19280FE-D381-4784-8632-79E629C934E5}" srcOrd="0" destOrd="0" presId="urn:microsoft.com/office/officeart/2005/8/layout/vList2"/>
    <dgm:cxn modelId="{930FC77D-88A3-4D89-9809-B38232ED3595}" type="presParOf" srcId="{3690D813-708C-4145-91A6-09E65F76C450}" destId="{CC992094-F763-4231-9717-A1DAECFB4F7F}" srcOrd="1" destOrd="0" presId="urn:microsoft.com/office/officeart/2005/8/layout/vList2"/>
    <dgm:cxn modelId="{33633720-8374-4D1F-BB97-D359D6153A7A}" type="presParOf" srcId="{3690D813-708C-4145-91A6-09E65F76C450}" destId="{D3108718-DE37-4A40-B398-8FEC7CF4FC8F}" srcOrd="2" destOrd="0" presId="urn:microsoft.com/office/officeart/2005/8/layout/vList2"/>
    <dgm:cxn modelId="{A0C66196-376A-4185-8290-D6F63FDA6673}" type="presParOf" srcId="{3690D813-708C-4145-91A6-09E65F76C450}" destId="{ACBCADDC-2B72-4077-80AD-6692A2E725EA}" srcOrd="3" destOrd="0" presId="urn:microsoft.com/office/officeart/2005/8/layout/vList2"/>
    <dgm:cxn modelId="{E0D9B9B5-E0F6-4B43-9632-F0DA126EEBDC}" type="presParOf" srcId="{3690D813-708C-4145-91A6-09E65F76C450}" destId="{BC6C81B4-2AF9-47A4-A9F0-135B6F815676}" srcOrd="4" destOrd="0" presId="urn:microsoft.com/office/officeart/2005/8/layout/vList2"/>
    <dgm:cxn modelId="{E0CB2563-2EED-4CB8-B61B-D70E857190B0}" type="presParOf" srcId="{3690D813-708C-4145-91A6-09E65F76C450}" destId="{144306BB-89A8-4C2F-9BD8-FCDE308AC647}" srcOrd="5" destOrd="0" presId="urn:microsoft.com/office/officeart/2005/8/layout/vList2"/>
    <dgm:cxn modelId="{63708DD3-D9FB-4A16-986A-A042CA9B9E6B}" type="presParOf" srcId="{3690D813-708C-4145-91A6-09E65F76C450}" destId="{47862442-0EC1-4E8F-863A-B27DE7390C6E}" srcOrd="6" destOrd="0" presId="urn:microsoft.com/office/officeart/2005/8/layout/vList2"/>
    <dgm:cxn modelId="{432E60CA-4880-44F0-B0F8-25128421ACB4}" type="presParOf" srcId="{3690D813-708C-4145-91A6-09E65F76C450}" destId="{E40BD27E-CCA4-4974-8B3B-678AE3B289EE}" srcOrd="7" destOrd="0" presId="urn:microsoft.com/office/officeart/2005/8/layout/vList2"/>
    <dgm:cxn modelId="{81DD98BB-779B-4E7B-A84F-8042DB2C828C}" type="presParOf" srcId="{3690D813-708C-4145-91A6-09E65F76C450}" destId="{4AFAA2A4-F1B1-44ED-A9F1-D5D92D2B5B66}" srcOrd="8" destOrd="0" presId="urn:microsoft.com/office/officeart/2005/8/layout/vList2"/>
    <dgm:cxn modelId="{0AF874F9-2499-47D8-807F-D8573825E656}" type="presParOf" srcId="{3690D813-708C-4145-91A6-09E65F76C450}" destId="{E7104578-8E7E-4984-AAA7-86B60724729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D5E0A-3D77-41FC-B960-B17F11094479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865C77-7116-445E-8FE2-3BC3AA3CE760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en-US" sz="2800" b="1" baseline="0" dirty="0">
              <a:latin typeface="Calibri" panose="020F0502020204030204" pitchFamily="34" charset="0"/>
              <a:cs typeface="Calibri" panose="020F0502020204030204" pitchFamily="34" charset="0"/>
            </a:rPr>
            <a:t> 4 A’s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5AAA3E-0872-472D-8CC7-86EA39CAAD60}" type="parTrans" cxnId="{58F2CA63-7B27-4029-BFB9-FC0EEEE76C19}">
      <dgm:prSet/>
      <dgm:spPr/>
      <dgm:t>
        <a:bodyPr/>
        <a:lstStyle/>
        <a:p>
          <a:endParaRPr lang="en-US"/>
        </a:p>
      </dgm:t>
    </dgm:pt>
    <dgm:pt modelId="{4D72747F-B1E3-46E4-9DEC-108CA7F259B3}" type="sibTrans" cxnId="{58F2CA63-7B27-4029-BFB9-FC0EEEE76C19}">
      <dgm:prSet/>
      <dgm:spPr/>
      <dgm:t>
        <a:bodyPr/>
        <a:lstStyle/>
        <a:p>
          <a:endParaRPr lang="en-US"/>
        </a:p>
      </dgm:t>
    </dgm:pt>
    <dgm:pt modelId="{C7ED73F6-EAB2-4E0D-B12A-71D5FA6778AB}">
      <dgm:prSet custT="1"/>
      <dgm:spPr/>
      <dgm:t>
        <a:bodyPr/>
        <a:lstStyle/>
        <a:p>
          <a:r>
            <a:rPr lang="en-US" sz="1600" b="1" baseline="0" dirty="0">
              <a:latin typeface="Calibri" panose="020F0502020204030204" pitchFamily="34" charset="0"/>
              <a:cs typeface="Calibri" panose="020F0502020204030204" pitchFamily="34" charset="0"/>
            </a:rPr>
            <a:t>Attendance, Achievement, Attitude, &amp; Accountability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3C0AE0-FD56-4A95-B9D6-DDA8A38500E7}" type="parTrans" cxnId="{5AA5AB4B-B6F4-4DDA-83A9-2FC799563815}">
      <dgm:prSet/>
      <dgm:spPr/>
      <dgm:t>
        <a:bodyPr/>
        <a:lstStyle/>
        <a:p>
          <a:endParaRPr lang="en-US"/>
        </a:p>
      </dgm:t>
    </dgm:pt>
    <dgm:pt modelId="{91131558-08BF-40DE-8998-4F9061005367}" type="sibTrans" cxnId="{5AA5AB4B-B6F4-4DDA-83A9-2FC799563815}">
      <dgm:prSet/>
      <dgm:spPr/>
      <dgm:t>
        <a:bodyPr/>
        <a:lstStyle/>
        <a:p>
          <a:endParaRPr lang="en-US"/>
        </a:p>
      </dgm:t>
    </dgm:pt>
    <dgm:pt modelId="{2408DEE9-5272-473C-BA07-A6C9A52AA4EE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School Times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4F1590-9DEA-427C-A856-BDB2425BDB20}" type="parTrans" cxnId="{8DD144AD-9522-451C-9177-E86C18C534C9}">
      <dgm:prSet/>
      <dgm:spPr/>
      <dgm:t>
        <a:bodyPr/>
        <a:lstStyle/>
        <a:p>
          <a:endParaRPr lang="en-US"/>
        </a:p>
      </dgm:t>
    </dgm:pt>
    <dgm:pt modelId="{E9B3CC40-25CB-459F-AE24-5E4246D15FC6}" type="sibTrans" cxnId="{8DD144AD-9522-451C-9177-E86C18C534C9}">
      <dgm:prSet/>
      <dgm:spPr/>
      <dgm:t>
        <a:bodyPr/>
        <a:lstStyle/>
        <a:p>
          <a:endParaRPr lang="en-US"/>
        </a:p>
      </dgm:t>
    </dgm:pt>
    <dgm:pt modelId="{FA635A51-E241-4C07-A329-62C454CDDBB8}">
      <dgm:prSet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8:20 am - 3:20 pm (M-T-TH-F) </a:t>
          </a:r>
          <a:b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8:20 am - 2:20 pm (Wednesday</a:t>
          </a:r>
          <a:r>
            <a:rPr lang="en-US" sz="1600" b="1" baseline="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br>
            <a:rPr lang="en-US" sz="1600" b="1" baseline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2:30 pm for early parent pick up (M-T-TH-F) &amp; (W) 1:30 pm </a:t>
          </a:r>
        </a:p>
      </dgm:t>
    </dgm:pt>
    <dgm:pt modelId="{CFEEA0EB-BB19-4370-9D77-56D41D7D5F04}" type="parTrans" cxnId="{FB717272-FDDD-4F1F-9982-B1EF6F646966}">
      <dgm:prSet/>
      <dgm:spPr/>
      <dgm:t>
        <a:bodyPr/>
        <a:lstStyle/>
        <a:p>
          <a:endParaRPr lang="en-US"/>
        </a:p>
      </dgm:t>
    </dgm:pt>
    <dgm:pt modelId="{48D65EF9-70B9-4F3B-8622-ED1519D69E51}" type="sibTrans" cxnId="{FB717272-FDDD-4F1F-9982-B1EF6F646966}">
      <dgm:prSet/>
      <dgm:spPr/>
      <dgm:t>
        <a:bodyPr/>
        <a:lstStyle/>
        <a:p>
          <a:endParaRPr lang="en-US"/>
        </a:p>
      </dgm:t>
    </dgm:pt>
    <dgm:pt modelId="{397F86CC-18CF-48BD-9B5E-10A10C24572B}">
      <dgm:prSet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Morning</a:t>
          </a:r>
          <a:r>
            <a:rPr lang="en-US" sz="2400" b="1" baseline="0" dirty="0">
              <a:latin typeface="Calibri" panose="020F0502020204030204" pitchFamily="34" charset="0"/>
              <a:cs typeface="Calibri" panose="020F0502020204030204" pitchFamily="34" charset="0"/>
            </a:rPr>
            <a:t> Procedures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F92C72-8E9A-4858-9DB3-442C403B7350}" type="parTrans" cxnId="{1CA0E498-1A1A-4426-B89E-717390217CC8}">
      <dgm:prSet/>
      <dgm:spPr/>
      <dgm:t>
        <a:bodyPr/>
        <a:lstStyle/>
        <a:p>
          <a:endParaRPr lang="en-US"/>
        </a:p>
      </dgm:t>
    </dgm:pt>
    <dgm:pt modelId="{F3CA5BF3-39F0-4FC7-9993-BB77E3E0C87D}" type="sibTrans" cxnId="{1CA0E498-1A1A-4426-B89E-717390217CC8}">
      <dgm:prSet/>
      <dgm:spPr/>
      <dgm:t>
        <a:bodyPr/>
        <a:lstStyle/>
        <a:p>
          <a:endParaRPr lang="en-US"/>
        </a:p>
      </dgm:t>
    </dgm:pt>
    <dgm:pt modelId="{6307E50D-0052-4E45-B234-4FB636ADFC21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Upon arrival to campus, all students undergo a search and scanning/wanding procedure</a:t>
          </a:r>
        </a:p>
      </dgm:t>
    </dgm:pt>
    <dgm:pt modelId="{2AEBCEDD-3747-4AAD-A924-3C25E058E4CC}" type="parTrans" cxnId="{45D51256-1981-4F9D-A4A8-D5C11104A5BD}">
      <dgm:prSet/>
      <dgm:spPr/>
      <dgm:t>
        <a:bodyPr/>
        <a:lstStyle/>
        <a:p>
          <a:endParaRPr lang="en-US"/>
        </a:p>
      </dgm:t>
    </dgm:pt>
    <dgm:pt modelId="{934ADAC1-C607-4A84-AB96-F4F7B026EE82}" type="sibTrans" cxnId="{45D51256-1981-4F9D-A4A8-D5C11104A5BD}">
      <dgm:prSet/>
      <dgm:spPr/>
      <dgm:t>
        <a:bodyPr/>
        <a:lstStyle/>
        <a:p>
          <a:endParaRPr lang="en-US"/>
        </a:p>
      </dgm:t>
    </dgm:pt>
    <dgm:pt modelId="{3E2C453A-BAB7-4BBE-9502-86B70A544B18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New Student Supplies &amp; Materials Fee</a:t>
          </a:r>
        </a:p>
      </dgm:t>
    </dgm:pt>
    <dgm:pt modelId="{8B6E0139-0FF9-484F-9E54-94D089F471A4}" type="parTrans" cxnId="{991565DC-88B5-4502-BE69-4806ACBEE968}">
      <dgm:prSet/>
      <dgm:spPr/>
      <dgm:t>
        <a:bodyPr/>
        <a:lstStyle/>
        <a:p>
          <a:endParaRPr lang="en-US"/>
        </a:p>
      </dgm:t>
    </dgm:pt>
    <dgm:pt modelId="{98576BE6-C63E-4D9A-8BAB-437718630D0D}" type="sibTrans" cxnId="{991565DC-88B5-4502-BE69-4806ACBEE968}">
      <dgm:prSet/>
      <dgm:spPr/>
      <dgm:t>
        <a:bodyPr/>
        <a:lstStyle/>
        <a:p>
          <a:endParaRPr lang="en-US"/>
        </a:p>
      </dgm:t>
    </dgm:pt>
    <dgm:pt modelId="{190930A3-AF80-449E-AA68-78F45C93321C}">
      <dgm:prSet/>
      <dgm:spPr/>
      <dgm:t>
        <a:bodyPr/>
        <a:lstStyle/>
        <a:p>
          <a:r>
            <a:rPr lang="en-US" b="1" i="0" baseline="0" dirty="0">
              <a:latin typeface="Calibri" panose="020F0502020204030204" pitchFamily="34" charset="0"/>
              <a:cs typeface="Calibri" panose="020F0502020204030204" pitchFamily="34" charset="0"/>
            </a:rPr>
            <a:t>Upon enrollment, students are required to pay a one time $20 fee to cover the cost of school supplies and classroom materials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07F9BA-F91D-4241-9DF0-32055A9522AA}" type="parTrans" cxnId="{762B4752-09A3-49A5-B226-C7E9257548A6}">
      <dgm:prSet/>
      <dgm:spPr/>
      <dgm:t>
        <a:bodyPr/>
        <a:lstStyle/>
        <a:p>
          <a:endParaRPr lang="en-US"/>
        </a:p>
      </dgm:t>
    </dgm:pt>
    <dgm:pt modelId="{F48262CC-6119-4CAA-8B4F-8F1A3F87EDBB}" type="sibTrans" cxnId="{762B4752-09A3-49A5-B226-C7E9257548A6}">
      <dgm:prSet/>
      <dgm:spPr/>
      <dgm:t>
        <a:bodyPr/>
        <a:lstStyle/>
        <a:p>
          <a:endParaRPr lang="en-US"/>
        </a:p>
      </dgm:t>
    </dgm:pt>
    <dgm:pt modelId="{7A4193AE-2265-4BB0-AD72-476E06994B34}" type="pres">
      <dgm:prSet presAssocID="{A5ED5E0A-3D77-41FC-B960-B17F11094479}" presName="Name0" presStyleCnt="0">
        <dgm:presLayoutVars>
          <dgm:dir/>
          <dgm:animLvl val="lvl"/>
          <dgm:resizeHandles val="exact"/>
        </dgm:presLayoutVars>
      </dgm:prSet>
      <dgm:spPr/>
    </dgm:pt>
    <dgm:pt modelId="{55AB0987-30AE-4369-A7BD-CC7A05F16A52}" type="pres">
      <dgm:prSet presAssocID="{3E2C453A-BAB7-4BBE-9502-86B70A544B18}" presName="boxAndChildren" presStyleCnt="0"/>
      <dgm:spPr/>
    </dgm:pt>
    <dgm:pt modelId="{29C90C90-7923-4C2E-A9F1-44025971C081}" type="pres">
      <dgm:prSet presAssocID="{3E2C453A-BAB7-4BBE-9502-86B70A544B18}" presName="parentTextBox" presStyleLbl="alignNode1" presStyleIdx="0" presStyleCnt="4"/>
      <dgm:spPr/>
    </dgm:pt>
    <dgm:pt modelId="{FB07C6C1-8D42-40F9-AC40-1452D0577CDA}" type="pres">
      <dgm:prSet presAssocID="{3E2C453A-BAB7-4BBE-9502-86B70A544B18}" presName="descendantBox" presStyleLbl="bgAccFollowNode1" presStyleIdx="0" presStyleCnt="4"/>
      <dgm:spPr/>
    </dgm:pt>
    <dgm:pt modelId="{3C5D09FA-2ABE-4160-969D-822111CB50B5}" type="pres">
      <dgm:prSet presAssocID="{F3CA5BF3-39F0-4FC7-9993-BB77E3E0C87D}" presName="sp" presStyleCnt="0"/>
      <dgm:spPr/>
    </dgm:pt>
    <dgm:pt modelId="{83EF4DC2-D03D-468B-89D8-F6AC1F08043D}" type="pres">
      <dgm:prSet presAssocID="{397F86CC-18CF-48BD-9B5E-10A10C24572B}" presName="arrowAndChildren" presStyleCnt="0"/>
      <dgm:spPr/>
    </dgm:pt>
    <dgm:pt modelId="{CBA6D600-504C-4F88-90EB-0E3033E40119}" type="pres">
      <dgm:prSet presAssocID="{397F86CC-18CF-48BD-9B5E-10A10C24572B}" presName="parentTextArrow" presStyleLbl="node1" presStyleIdx="0" presStyleCnt="0"/>
      <dgm:spPr/>
    </dgm:pt>
    <dgm:pt modelId="{1C7CFB47-58CC-47C6-B4F8-966DD0CDF41D}" type="pres">
      <dgm:prSet presAssocID="{397F86CC-18CF-48BD-9B5E-10A10C24572B}" presName="arrow" presStyleLbl="alignNode1" presStyleIdx="1" presStyleCnt="4"/>
      <dgm:spPr/>
    </dgm:pt>
    <dgm:pt modelId="{1CDB717F-6AE2-44D3-B625-727BB5F24AF1}" type="pres">
      <dgm:prSet presAssocID="{397F86CC-18CF-48BD-9B5E-10A10C24572B}" presName="descendantArrow" presStyleLbl="bgAccFollowNode1" presStyleIdx="1" presStyleCnt="4"/>
      <dgm:spPr/>
    </dgm:pt>
    <dgm:pt modelId="{89A4AB86-B38B-45DD-A9B3-BF5F136CC806}" type="pres">
      <dgm:prSet presAssocID="{E9B3CC40-25CB-459F-AE24-5E4246D15FC6}" presName="sp" presStyleCnt="0"/>
      <dgm:spPr/>
    </dgm:pt>
    <dgm:pt modelId="{E5CB4E51-ACA1-439F-8B68-69EB602FA559}" type="pres">
      <dgm:prSet presAssocID="{2408DEE9-5272-473C-BA07-A6C9A52AA4EE}" presName="arrowAndChildren" presStyleCnt="0"/>
      <dgm:spPr/>
    </dgm:pt>
    <dgm:pt modelId="{FB201E72-30BB-42D8-86FB-82F2BAD1C7AF}" type="pres">
      <dgm:prSet presAssocID="{2408DEE9-5272-473C-BA07-A6C9A52AA4EE}" presName="parentTextArrow" presStyleLbl="node1" presStyleIdx="0" presStyleCnt="0"/>
      <dgm:spPr/>
    </dgm:pt>
    <dgm:pt modelId="{1A6DCECE-3B07-4AA0-9081-5C898CCDFD89}" type="pres">
      <dgm:prSet presAssocID="{2408DEE9-5272-473C-BA07-A6C9A52AA4EE}" presName="arrow" presStyleLbl="alignNode1" presStyleIdx="2" presStyleCnt="4"/>
      <dgm:spPr/>
    </dgm:pt>
    <dgm:pt modelId="{5113DFD2-3AB9-4CF3-B77D-F027D22CEFDA}" type="pres">
      <dgm:prSet presAssocID="{2408DEE9-5272-473C-BA07-A6C9A52AA4EE}" presName="descendantArrow" presStyleLbl="bgAccFollowNode1" presStyleIdx="2" presStyleCnt="4"/>
      <dgm:spPr/>
    </dgm:pt>
    <dgm:pt modelId="{069E9791-CC96-48A4-8EF0-6BB0BBA6791A}" type="pres">
      <dgm:prSet presAssocID="{4D72747F-B1E3-46E4-9DEC-108CA7F259B3}" presName="sp" presStyleCnt="0"/>
      <dgm:spPr/>
    </dgm:pt>
    <dgm:pt modelId="{43D2384C-FAC4-4400-87B9-7D661B14701F}" type="pres">
      <dgm:prSet presAssocID="{41865C77-7116-445E-8FE2-3BC3AA3CE760}" presName="arrowAndChildren" presStyleCnt="0"/>
      <dgm:spPr/>
    </dgm:pt>
    <dgm:pt modelId="{B1A4267B-4692-4D20-B822-E8F4F240C113}" type="pres">
      <dgm:prSet presAssocID="{41865C77-7116-445E-8FE2-3BC3AA3CE760}" presName="parentTextArrow" presStyleLbl="node1" presStyleIdx="0" presStyleCnt="0"/>
      <dgm:spPr/>
    </dgm:pt>
    <dgm:pt modelId="{F005B28E-E88D-4792-9220-5EE31B0976B4}" type="pres">
      <dgm:prSet presAssocID="{41865C77-7116-445E-8FE2-3BC3AA3CE760}" presName="arrow" presStyleLbl="alignNode1" presStyleIdx="3" presStyleCnt="4"/>
      <dgm:spPr/>
    </dgm:pt>
    <dgm:pt modelId="{F9ECD421-D487-49DA-8F7E-A45388E86ED2}" type="pres">
      <dgm:prSet presAssocID="{41865C77-7116-445E-8FE2-3BC3AA3CE760}" presName="descendantArrow" presStyleLbl="bgAccFollowNode1" presStyleIdx="3" presStyleCnt="4"/>
      <dgm:spPr/>
    </dgm:pt>
  </dgm:ptLst>
  <dgm:cxnLst>
    <dgm:cxn modelId="{78729617-E920-465D-8D5F-60E74132421F}" type="presOf" srcId="{3E2C453A-BAB7-4BBE-9502-86B70A544B18}" destId="{29C90C90-7923-4C2E-A9F1-44025971C081}" srcOrd="0" destOrd="0" presId="urn:microsoft.com/office/officeart/2016/7/layout/VerticalDownArrowProcess"/>
    <dgm:cxn modelId="{2C05D05C-4894-401A-9439-E48BA2E3D349}" type="presOf" srcId="{2408DEE9-5272-473C-BA07-A6C9A52AA4EE}" destId="{1A6DCECE-3B07-4AA0-9081-5C898CCDFD89}" srcOrd="1" destOrd="0" presId="urn:microsoft.com/office/officeart/2016/7/layout/VerticalDownArrowProcess"/>
    <dgm:cxn modelId="{5F905962-3912-4D88-A049-6FE9C5ED0F24}" type="presOf" srcId="{FA635A51-E241-4C07-A329-62C454CDDBB8}" destId="{5113DFD2-3AB9-4CF3-B77D-F027D22CEFDA}" srcOrd="0" destOrd="0" presId="urn:microsoft.com/office/officeart/2016/7/layout/VerticalDownArrowProcess"/>
    <dgm:cxn modelId="{58F2CA63-7B27-4029-BFB9-FC0EEEE76C19}" srcId="{A5ED5E0A-3D77-41FC-B960-B17F11094479}" destId="{41865C77-7116-445E-8FE2-3BC3AA3CE760}" srcOrd="0" destOrd="0" parTransId="{AF5AAA3E-0872-472D-8CC7-86EA39CAAD60}" sibTransId="{4D72747F-B1E3-46E4-9DEC-108CA7F259B3}"/>
    <dgm:cxn modelId="{5AA5AB4B-B6F4-4DDA-83A9-2FC799563815}" srcId="{41865C77-7116-445E-8FE2-3BC3AA3CE760}" destId="{C7ED73F6-EAB2-4E0D-B12A-71D5FA6778AB}" srcOrd="0" destOrd="0" parTransId="{D53C0AE0-FD56-4A95-B9D6-DDA8A38500E7}" sibTransId="{91131558-08BF-40DE-8998-4F9061005367}"/>
    <dgm:cxn modelId="{762B4752-09A3-49A5-B226-C7E9257548A6}" srcId="{3E2C453A-BAB7-4BBE-9502-86B70A544B18}" destId="{190930A3-AF80-449E-AA68-78F45C93321C}" srcOrd="0" destOrd="0" parTransId="{9B07F9BA-F91D-4241-9DF0-32055A9522AA}" sibTransId="{F48262CC-6119-4CAA-8B4F-8F1A3F87EDBB}"/>
    <dgm:cxn modelId="{FB717272-FDDD-4F1F-9982-B1EF6F646966}" srcId="{2408DEE9-5272-473C-BA07-A6C9A52AA4EE}" destId="{FA635A51-E241-4C07-A329-62C454CDDBB8}" srcOrd="0" destOrd="0" parTransId="{CFEEA0EB-BB19-4370-9D77-56D41D7D5F04}" sibTransId="{48D65EF9-70B9-4F3B-8622-ED1519D69E51}"/>
    <dgm:cxn modelId="{45D51256-1981-4F9D-A4A8-D5C11104A5BD}" srcId="{397F86CC-18CF-48BD-9B5E-10A10C24572B}" destId="{6307E50D-0052-4E45-B234-4FB636ADFC21}" srcOrd="0" destOrd="0" parTransId="{2AEBCEDD-3747-4AAD-A924-3C25E058E4CC}" sibTransId="{934ADAC1-C607-4A84-AB96-F4F7B026EE82}"/>
    <dgm:cxn modelId="{1CA0E498-1A1A-4426-B89E-717390217CC8}" srcId="{A5ED5E0A-3D77-41FC-B960-B17F11094479}" destId="{397F86CC-18CF-48BD-9B5E-10A10C24572B}" srcOrd="2" destOrd="0" parTransId="{A4F92C72-8E9A-4858-9DB3-442C403B7350}" sibTransId="{F3CA5BF3-39F0-4FC7-9993-BB77E3E0C87D}"/>
    <dgm:cxn modelId="{67CF8A9A-A24B-4EA7-87D4-75CCC610EF65}" type="presOf" srcId="{190930A3-AF80-449E-AA68-78F45C93321C}" destId="{FB07C6C1-8D42-40F9-AC40-1452D0577CDA}" srcOrd="0" destOrd="0" presId="urn:microsoft.com/office/officeart/2016/7/layout/VerticalDownArrowProcess"/>
    <dgm:cxn modelId="{D76D14A8-32B4-4490-B717-80FDC8209D1D}" type="presOf" srcId="{397F86CC-18CF-48BD-9B5E-10A10C24572B}" destId="{CBA6D600-504C-4F88-90EB-0E3033E40119}" srcOrd="0" destOrd="0" presId="urn:microsoft.com/office/officeart/2016/7/layout/VerticalDownArrowProcess"/>
    <dgm:cxn modelId="{8DD144AD-9522-451C-9177-E86C18C534C9}" srcId="{A5ED5E0A-3D77-41FC-B960-B17F11094479}" destId="{2408DEE9-5272-473C-BA07-A6C9A52AA4EE}" srcOrd="1" destOrd="0" parTransId="{024F1590-9DEA-427C-A856-BDB2425BDB20}" sibTransId="{E9B3CC40-25CB-459F-AE24-5E4246D15FC6}"/>
    <dgm:cxn modelId="{5C53A5CE-DC00-4A6A-91DE-F33FCCC30BEA}" type="presOf" srcId="{397F86CC-18CF-48BD-9B5E-10A10C24572B}" destId="{1C7CFB47-58CC-47C6-B4F8-966DD0CDF41D}" srcOrd="1" destOrd="0" presId="urn:microsoft.com/office/officeart/2016/7/layout/VerticalDownArrowProcess"/>
    <dgm:cxn modelId="{991565DC-88B5-4502-BE69-4806ACBEE968}" srcId="{A5ED5E0A-3D77-41FC-B960-B17F11094479}" destId="{3E2C453A-BAB7-4BBE-9502-86B70A544B18}" srcOrd="3" destOrd="0" parTransId="{8B6E0139-0FF9-484F-9E54-94D089F471A4}" sibTransId="{98576BE6-C63E-4D9A-8BAB-437718630D0D}"/>
    <dgm:cxn modelId="{A651BDDE-BF70-4A31-94E5-DA133E1B96F0}" type="presOf" srcId="{41865C77-7116-445E-8FE2-3BC3AA3CE760}" destId="{B1A4267B-4692-4D20-B822-E8F4F240C113}" srcOrd="0" destOrd="0" presId="urn:microsoft.com/office/officeart/2016/7/layout/VerticalDownArrowProcess"/>
    <dgm:cxn modelId="{052999EA-8F94-4549-89FD-CF3BA38AB288}" type="presOf" srcId="{6307E50D-0052-4E45-B234-4FB636ADFC21}" destId="{1CDB717F-6AE2-44D3-B625-727BB5F24AF1}" srcOrd="0" destOrd="0" presId="urn:microsoft.com/office/officeart/2016/7/layout/VerticalDownArrowProcess"/>
    <dgm:cxn modelId="{798F6FEC-7209-459F-8CFF-CE723E2673FF}" type="presOf" srcId="{41865C77-7116-445E-8FE2-3BC3AA3CE760}" destId="{F005B28E-E88D-4792-9220-5EE31B0976B4}" srcOrd="1" destOrd="0" presId="urn:microsoft.com/office/officeart/2016/7/layout/VerticalDownArrowProcess"/>
    <dgm:cxn modelId="{85B854F2-0471-452F-8072-01D72175253E}" type="presOf" srcId="{2408DEE9-5272-473C-BA07-A6C9A52AA4EE}" destId="{FB201E72-30BB-42D8-86FB-82F2BAD1C7AF}" srcOrd="0" destOrd="0" presId="urn:microsoft.com/office/officeart/2016/7/layout/VerticalDownArrowProcess"/>
    <dgm:cxn modelId="{38B97BF3-BA77-4E80-BF33-5768F2E0B62F}" type="presOf" srcId="{C7ED73F6-EAB2-4E0D-B12A-71D5FA6778AB}" destId="{F9ECD421-D487-49DA-8F7E-A45388E86ED2}" srcOrd="0" destOrd="0" presId="urn:microsoft.com/office/officeart/2016/7/layout/VerticalDownArrowProcess"/>
    <dgm:cxn modelId="{15A7D9F6-00E4-4695-97C0-9060165395B9}" type="presOf" srcId="{A5ED5E0A-3D77-41FC-B960-B17F11094479}" destId="{7A4193AE-2265-4BB0-AD72-476E06994B34}" srcOrd="0" destOrd="0" presId="urn:microsoft.com/office/officeart/2016/7/layout/VerticalDownArrowProcess"/>
    <dgm:cxn modelId="{FAE6929D-1EAD-4916-929C-BA1DC34B8304}" type="presParOf" srcId="{7A4193AE-2265-4BB0-AD72-476E06994B34}" destId="{55AB0987-30AE-4369-A7BD-CC7A05F16A52}" srcOrd="0" destOrd="0" presId="urn:microsoft.com/office/officeart/2016/7/layout/VerticalDownArrowProcess"/>
    <dgm:cxn modelId="{5D89A5F7-0F9E-498C-92B9-4C35A9A50F3D}" type="presParOf" srcId="{55AB0987-30AE-4369-A7BD-CC7A05F16A52}" destId="{29C90C90-7923-4C2E-A9F1-44025971C081}" srcOrd="0" destOrd="0" presId="urn:microsoft.com/office/officeart/2016/7/layout/VerticalDownArrowProcess"/>
    <dgm:cxn modelId="{D1712F6E-22A4-41D5-A03C-004E3B6D1AB8}" type="presParOf" srcId="{55AB0987-30AE-4369-A7BD-CC7A05F16A52}" destId="{FB07C6C1-8D42-40F9-AC40-1452D0577CDA}" srcOrd="1" destOrd="0" presId="urn:microsoft.com/office/officeart/2016/7/layout/VerticalDownArrowProcess"/>
    <dgm:cxn modelId="{BDEBA5E1-0F60-4CD6-8265-923BD486DF4E}" type="presParOf" srcId="{7A4193AE-2265-4BB0-AD72-476E06994B34}" destId="{3C5D09FA-2ABE-4160-969D-822111CB50B5}" srcOrd="1" destOrd="0" presId="urn:microsoft.com/office/officeart/2016/7/layout/VerticalDownArrowProcess"/>
    <dgm:cxn modelId="{36B1926F-5DA0-4587-8C4A-BBDADEFB90ED}" type="presParOf" srcId="{7A4193AE-2265-4BB0-AD72-476E06994B34}" destId="{83EF4DC2-D03D-468B-89D8-F6AC1F08043D}" srcOrd="2" destOrd="0" presId="urn:microsoft.com/office/officeart/2016/7/layout/VerticalDownArrowProcess"/>
    <dgm:cxn modelId="{C262B568-7FE4-40F1-92D9-2F02499188B6}" type="presParOf" srcId="{83EF4DC2-D03D-468B-89D8-F6AC1F08043D}" destId="{CBA6D600-504C-4F88-90EB-0E3033E40119}" srcOrd="0" destOrd="0" presId="urn:microsoft.com/office/officeart/2016/7/layout/VerticalDownArrowProcess"/>
    <dgm:cxn modelId="{EE7FF5DE-7D2F-4476-B34B-A22211D5981C}" type="presParOf" srcId="{83EF4DC2-D03D-468B-89D8-F6AC1F08043D}" destId="{1C7CFB47-58CC-47C6-B4F8-966DD0CDF41D}" srcOrd="1" destOrd="0" presId="urn:microsoft.com/office/officeart/2016/7/layout/VerticalDownArrowProcess"/>
    <dgm:cxn modelId="{2AE395E5-73CA-4E48-ABFA-AE4AA6B87155}" type="presParOf" srcId="{83EF4DC2-D03D-468B-89D8-F6AC1F08043D}" destId="{1CDB717F-6AE2-44D3-B625-727BB5F24AF1}" srcOrd="2" destOrd="0" presId="urn:microsoft.com/office/officeart/2016/7/layout/VerticalDownArrowProcess"/>
    <dgm:cxn modelId="{CFFD8071-A641-4CF1-8299-7ED98938987F}" type="presParOf" srcId="{7A4193AE-2265-4BB0-AD72-476E06994B34}" destId="{89A4AB86-B38B-45DD-A9B3-BF5F136CC806}" srcOrd="3" destOrd="0" presId="urn:microsoft.com/office/officeart/2016/7/layout/VerticalDownArrowProcess"/>
    <dgm:cxn modelId="{E116AFDF-43A8-4415-AF9F-A3D6BE958910}" type="presParOf" srcId="{7A4193AE-2265-4BB0-AD72-476E06994B34}" destId="{E5CB4E51-ACA1-439F-8B68-69EB602FA559}" srcOrd="4" destOrd="0" presId="urn:microsoft.com/office/officeart/2016/7/layout/VerticalDownArrowProcess"/>
    <dgm:cxn modelId="{FE2BD26A-7CAA-4019-AA69-5E06BF504C40}" type="presParOf" srcId="{E5CB4E51-ACA1-439F-8B68-69EB602FA559}" destId="{FB201E72-30BB-42D8-86FB-82F2BAD1C7AF}" srcOrd="0" destOrd="0" presId="urn:microsoft.com/office/officeart/2016/7/layout/VerticalDownArrowProcess"/>
    <dgm:cxn modelId="{ACE82D02-28B3-4651-8FD6-BD76C1A34FA7}" type="presParOf" srcId="{E5CB4E51-ACA1-439F-8B68-69EB602FA559}" destId="{1A6DCECE-3B07-4AA0-9081-5C898CCDFD89}" srcOrd="1" destOrd="0" presId="urn:microsoft.com/office/officeart/2016/7/layout/VerticalDownArrowProcess"/>
    <dgm:cxn modelId="{80D75313-CCA6-4B53-985B-A36A155629BF}" type="presParOf" srcId="{E5CB4E51-ACA1-439F-8B68-69EB602FA559}" destId="{5113DFD2-3AB9-4CF3-B77D-F027D22CEFDA}" srcOrd="2" destOrd="0" presId="urn:microsoft.com/office/officeart/2016/7/layout/VerticalDownArrowProcess"/>
    <dgm:cxn modelId="{A4111C9A-F84C-4F47-A0D9-77FEC3865E3A}" type="presParOf" srcId="{7A4193AE-2265-4BB0-AD72-476E06994B34}" destId="{069E9791-CC96-48A4-8EF0-6BB0BBA6791A}" srcOrd="5" destOrd="0" presId="urn:microsoft.com/office/officeart/2016/7/layout/VerticalDownArrowProcess"/>
    <dgm:cxn modelId="{F0439C46-6F4B-46D0-85A0-FD5E1BB1D512}" type="presParOf" srcId="{7A4193AE-2265-4BB0-AD72-476E06994B34}" destId="{43D2384C-FAC4-4400-87B9-7D661B14701F}" srcOrd="6" destOrd="0" presId="urn:microsoft.com/office/officeart/2016/7/layout/VerticalDownArrowProcess"/>
    <dgm:cxn modelId="{15A6D777-2E13-4946-9AEC-94B3BC3E4FCF}" type="presParOf" srcId="{43D2384C-FAC4-4400-87B9-7D661B14701F}" destId="{B1A4267B-4692-4D20-B822-E8F4F240C113}" srcOrd="0" destOrd="0" presId="urn:microsoft.com/office/officeart/2016/7/layout/VerticalDownArrowProcess"/>
    <dgm:cxn modelId="{FB3601E2-1473-4252-B3B3-F3896F769EC5}" type="presParOf" srcId="{43D2384C-FAC4-4400-87B9-7D661B14701F}" destId="{F005B28E-E88D-4792-9220-5EE31B0976B4}" srcOrd="1" destOrd="0" presId="urn:microsoft.com/office/officeart/2016/7/layout/VerticalDownArrowProcess"/>
    <dgm:cxn modelId="{03B6331B-A2D2-4CDC-B7A6-E1E0B7655CA1}" type="presParOf" srcId="{43D2384C-FAC4-4400-87B9-7D661B14701F}" destId="{F9ECD421-D487-49DA-8F7E-A45388E86ED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ED5E0A-3D77-41FC-B960-B17F11094479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865C77-7116-445E-8FE2-3BC3AA3CE760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Las</a:t>
          </a:r>
          <a:r>
            <a:rPr lang="en-US" sz="2800" b="1" baseline="0" dirty="0">
              <a:latin typeface="Calibri" panose="020F0502020204030204" pitchFamily="34" charset="0"/>
              <a:cs typeface="Calibri" panose="020F0502020204030204" pitchFamily="34" charset="0"/>
            </a:rPr>
            <a:t> 4 A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5AAA3E-0872-472D-8CC7-86EA39CAAD60}" type="parTrans" cxnId="{58F2CA63-7B27-4029-BFB9-FC0EEEE76C19}">
      <dgm:prSet/>
      <dgm:spPr/>
      <dgm:t>
        <a:bodyPr/>
        <a:lstStyle/>
        <a:p>
          <a:endParaRPr lang="en-US"/>
        </a:p>
      </dgm:t>
    </dgm:pt>
    <dgm:pt modelId="{4D72747F-B1E3-46E4-9DEC-108CA7F259B3}" type="sibTrans" cxnId="{58F2CA63-7B27-4029-BFB9-FC0EEEE76C19}">
      <dgm:prSet/>
      <dgm:spPr/>
      <dgm:t>
        <a:bodyPr/>
        <a:lstStyle/>
        <a:p>
          <a:endParaRPr lang="en-US"/>
        </a:p>
      </dgm:t>
    </dgm:pt>
    <dgm:pt modelId="{C7ED73F6-EAB2-4E0D-B12A-71D5FA6778AB}">
      <dgm:prSet custT="1"/>
      <dgm:spPr/>
      <dgm:t>
        <a:bodyPr/>
        <a:lstStyle/>
        <a:p>
          <a:r>
            <a:rPr lang="es-PR" sz="1600" b="1" noProof="0" dirty="0">
              <a:latin typeface="Calibri" panose="020F0502020204030204" pitchFamily="34" charset="0"/>
              <a:cs typeface="Calibri" panose="020F0502020204030204" pitchFamily="34" charset="0"/>
            </a:rPr>
            <a:t>Asistencia, Logro, Actitud y Responsabilidad 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3C0AE0-FD56-4A95-B9D6-DDA8A38500E7}" type="parTrans" cxnId="{5AA5AB4B-B6F4-4DDA-83A9-2FC799563815}">
      <dgm:prSet/>
      <dgm:spPr/>
      <dgm:t>
        <a:bodyPr/>
        <a:lstStyle/>
        <a:p>
          <a:endParaRPr lang="en-US"/>
        </a:p>
      </dgm:t>
    </dgm:pt>
    <dgm:pt modelId="{91131558-08BF-40DE-8998-4F9061005367}" type="sibTrans" cxnId="{5AA5AB4B-B6F4-4DDA-83A9-2FC799563815}">
      <dgm:prSet/>
      <dgm:spPr/>
      <dgm:t>
        <a:bodyPr/>
        <a:lstStyle/>
        <a:p>
          <a:endParaRPr lang="en-US"/>
        </a:p>
      </dgm:t>
    </dgm:pt>
    <dgm:pt modelId="{2408DEE9-5272-473C-BA07-A6C9A52AA4EE}">
      <dgm:prSet custT="1"/>
      <dgm:spPr/>
      <dgm:t>
        <a:bodyPr/>
        <a:lstStyle/>
        <a:p>
          <a:r>
            <a:rPr lang="es-PR" sz="2800" b="1" noProof="0" dirty="0">
              <a:latin typeface="Calibri" panose="020F0502020204030204" pitchFamily="34" charset="0"/>
              <a:cs typeface="Calibri" panose="020F0502020204030204" pitchFamily="34" charset="0"/>
            </a:rPr>
            <a:t>Horarios Escolares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4F1590-9DEA-427C-A856-BDB2425BDB20}" type="parTrans" cxnId="{8DD144AD-9522-451C-9177-E86C18C534C9}">
      <dgm:prSet/>
      <dgm:spPr/>
      <dgm:t>
        <a:bodyPr/>
        <a:lstStyle/>
        <a:p>
          <a:endParaRPr lang="en-US"/>
        </a:p>
      </dgm:t>
    </dgm:pt>
    <dgm:pt modelId="{E9B3CC40-25CB-459F-AE24-5E4246D15FC6}" type="sibTrans" cxnId="{8DD144AD-9522-451C-9177-E86C18C534C9}">
      <dgm:prSet/>
      <dgm:spPr/>
      <dgm:t>
        <a:bodyPr/>
        <a:lstStyle/>
        <a:p>
          <a:endParaRPr lang="en-US"/>
        </a:p>
      </dgm:t>
    </dgm:pt>
    <dgm:pt modelId="{FA635A51-E241-4C07-A329-62C454CDDBB8}">
      <dgm:prSet custT="1"/>
      <dgm:spPr/>
      <dgm:t>
        <a:bodyPr/>
        <a:lstStyle/>
        <a:p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8:20 am - 3:20 pm (L-M-J-V) </a:t>
          </a:r>
          <a:b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8:20 am - 2:20 pm (Miércoles</a:t>
          </a:r>
          <a:r>
            <a:rPr lang="es-PR" sz="1600" b="1" kern="1200" baseline="0" noProof="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b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2:30 pm (L-M-J-V) &amp; (M) 1:30 pm</a:t>
          </a:r>
          <a:b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Recogida temprana de padres por la tarde </a:t>
          </a:r>
          <a:endParaRPr lang="es-PR" sz="1600" b="1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EEA0EB-BB19-4370-9D77-56D41D7D5F04}" type="parTrans" cxnId="{FB717272-FDDD-4F1F-9982-B1EF6F646966}">
      <dgm:prSet/>
      <dgm:spPr/>
      <dgm:t>
        <a:bodyPr/>
        <a:lstStyle/>
        <a:p>
          <a:endParaRPr lang="en-US"/>
        </a:p>
      </dgm:t>
    </dgm:pt>
    <dgm:pt modelId="{48D65EF9-70B9-4F3B-8622-ED1519D69E51}" type="sibTrans" cxnId="{FB717272-FDDD-4F1F-9982-B1EF6F646966}">
      <dgm:prSet/>
      <dgm:spPr/>
      <dgm:t>
        <a:bodyPr/>
        <a:lstStyle/>
        <a:p>
          <a:endParaRPr lang="en-US"/>
        </a:p>
      </dgm:t>
    </dgm:pt>
    <dgm:pt modelId="{397F86CC-18CF-48BD-9B5E-10A10C24572B}">
      <dgm:prSet custT="1"/>
      <dgm:spPr/>
      <dgm:t>
        <a:bodyPr/>
        <a:lstStyle/>
        <a:p>
          <a:r>
            <a:rPr lang="es-PR" sz="18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Procedimientos</a:t>
          </a:r>
          <a:br>
            <a:rPr lang="es-PR" sz="18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por las Mañanas</a:t>
          </a:r>
          <a:endParaRPr lang="en-US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F92C72-8E9A-4858-9DB3-442C403B7350}" type="parTrans" cxnId="{1CA0E498-1A1A-4426-B89E-717390217CC8}">
      <dgm:prSet/>
      <dgm:spPr/>
      <dgm:t>
        <a:bodyPr/>
        <a:lstStyle/>
        <a:p>
          <a:endParaRPr lang="en-US"/>
        </a:p>
      </dgm:t>
    </dgm:pt>
    <dgm:pt modelId="{F3CA5BF3-39F0-4FC7-9993-BB77E3E0C87D}" type="sibTrans" cxnId="{1CA0E498-1A1A-4426-B89E-717390217CC8}">
      <dgm:prSet/>
      <dgm:spPr/>
      <dgm:t>
        <a:bodyPr/>
        <a:lstStyle/>
        <a:p>
          <a:endParaRPr lang="en-US"/>
        </a:p>
      </dgm:t>
    </dgm:pt>
    <dgm:pt modelId="{6307E50D-0052-4E45-B234-4FB636ADFC21}">
      <dgm:prSet custT="1"/>
      <dgm:spPr/>
      <dgm:t>
        <a:bodyPr/>
        <a:lstStyle/>
        <a:p>
          <a: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 su llegada a la escuela, todos los estudiantes se someten a un procedimiento de búsqueda y escaneo/detección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AEBCEDD-3747-4AAD-A924-3C25E058E4CC}" type="parTrans" cxnId="{45D51256-1981-4F9D-A4A8-D5C11104A5BD}">
      <dgm:prSet/>
      <dgm:spPr/>
      <dgm:t>
        <a:bodyPr/>
        <a:lstStyle/>
        <a:p>
          <a:endParaRPr lang="en-US"/>
        </a:p>
      </dgm:t>
    </dgm:pt>
    <dgm:pt modelId="{934ADAC1-C607-4A84-AB96-F4F7B026EE82}" type="sibTrans" cxnId="{45D51256-1981-4F9D-A4A8-D5C11104A5BD}">
      <dgm:prSet/>
      <dgm:spPr/>
      <dgm:t>
        <a:bodyPr/>
        <a:lstStyle/>
        <a:p>
          <a:endParaRPr lang="en-US"/>
        </a:p>
      </dgm:t>
    </dgm:pt>
    <dgm:pt modelId="{3E2C453A-BAB7-4BBE-9502-86B70A544B18}">
      <dgm:prSet custT="1"/>
      <dgm:spPr/>
      <dgm:t>
        <a:bodyPr/>
        <a:lstStyle/>
        <a:p>
          <a:r>
            <a:rPr lang="es-PR" sz="1400" b="1" noProof="0" dirty="0">
              <a:latin typeface="Calibri" panose="020F0502020204030204" pitchFamily="34" charset="0"/>
              <a:cs typeface="Calibri" panose="020F0502020204030204" pitchFamily="34" charset="0"/>
            </a:rPr>
            <a:t>Cuota de Suministros y Materiales para Nuevos Estudiantes </a:t>
          </a:r>
          <a:endParaRPr lang="en-U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6E0139-0FF9-484F-9E54-94D089F471A4}" type="parTrans" cxnId="{991565DC-88B5-4502-BE69-4806ACBEE968}">
      <dgm:prSet/>
      <dgm:spPr/>
      <dgm:t>
        <a:bodyPr/>
        <a:lstStyle/>
        <a:p>
          <a:endParaRPr lang="en-US"/>
        </a:p>
      </dgm:t>
    </dgm:pt>
    <dgm:pt modelId="{98576BE6-C63E-4D9A-8BAB-437718630D0D}" type="sibTrans" cxnId="{991565DC-88B5-4502-BE69-4806ACBEE968}">
      <dgm:prSet/>
      <dgm:spPr/>
      <dgm:t>
        <a:bodyPr/>
        <a:lstStyle/>
        <a:p>
          <a:endParaRPr lang="en-US"/>
        </a:p>
      </dgm:t>
    </dgm:pt>
    <dgm:pt modelId="{190930A3-AF80-449E-AA68-78F45C93321C}">
      <dgm:prSet custT="1"/>
      <dgm:spPr/>
      <dgm:t>
        <a:bodyPr/>
        <a:lstStyle/>
        <a:p>
          <a: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Al inscribirse, los estudiantes deben pagar una cuota de $20 para cubrir el costo de los </a:t>
          </a:r>
          <a:r>
            <a:rPr lang="en-US" sz="16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recursos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escolares y materiales de clase.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B07F9BA-F91D-4241-9DF0-32055A9522AA}" type="parTrans" cxnId="{762B4752-09A3-49A5-B226-C7E9257548A6}">
      <dgm:prSet/>
      <dgm:spPr/>
      <dgm:t>
        <a:bodyPr/>
        <a:lstStyle/>
        <a:p>
          <a:endParaRPr lang="en-US"/>
        </a:p>
      </dgm:t>
    </dgm:pt>
    <dgm:pt modelId="{F48262CC-6119-4CAA-8B4F-8F1A3F87EDBB}" type="sibTrans" cxnId="{762B4752-09A3-49A5-B226-C7E9257548A6}">
      <dgm:prSet/>
      <dgm:spPr/>
      <dgm:t>
        <a:bodyPr/>
        <a:lstStyle/>
        <a:p>
          <a:endParaRPr lang="en-US"/>
        </a:p>
      </dgm:t>
    </dgm:pt>
    <dgm:pt modelId="{7A4193AE-2265-4BB0-AD72-476E06994B34}" type="pres">
      <dgm:prSet presAssocID="{A5ED5E0A-3D77-41FC-B960-B17F11094479}" presName="Name0" presStyleCnt="0">
        <dgm:presLayoutVars>
          <dgm:dir/>
          <dgm:animLvl val="lvl"/>
          <dgm:resizeHandles val="exact"/>
        </dgm:presLayoutVars>
      </dgm:prSet>
      <dgm:spPr/>
    </dgm:pt>
    <dgm:pt modelId="{55AB0987-30AE-4369-A7BD-CC7A05F16A52}" type="pres">
      <dgm:prSet presAssocID="{3E2C453A-BAB7-4BBE-9502-86B70A544B18}" presName="boxAndChildren" presStyleCnt="0"/>
      <dgm:spPr/>
    </dgm:pt>
    <dgm:pt modelId="{29C90C90-7923-4C2E-A9F1-44025971C081}" type="pres">
      <dgm:prSet presAssocID="{3E2C453A-BAB7-4BBE-9502-86B70A544B18}" presName="parentTextBox" presStyleLbl="alignNode1" presStyleIdx="0" presStyleCnt="4"/>
      <dgm:spPr/>
    </dgm:pt>
    <dgm:pt modelId="{FB07C6C1-8D42-40F9-AC40-1452D0577CDA}" type="pres">
      <dgm:prSet presAssocID="{3E2C453A-BAB7-4BBE-9502-86B70A544B18}" presName="descendantBox" presStyleLbl="bgAccFollowNode1" presStyleIdx="0" presStyleCnt="4"/>
      <dgm:spPr/>
    </dgm:pt>
    <dgm:pt modelId="{3C5D09FA-2ABE-4160-969D-822111CB50B5}" type="pres">
      <dgm:prSet presAssocID="{F3CA5BF3-39F0-4FC7-9993-BB77E3E0C87D}" presName="sp" presStyleCnt="0"/>
      <dgm:spPr/>
    </dgm:pt>
    <dgm:pt modelId="{83EF4DC2-D03D-468B-89D8-F6AC1F08043D}" type="pres">
      <dgm:prSet presAssocID="{397F86CC-18CF-48BD-9B5E-10A10C24572B}" presName="arrowAndChildren" presStyleCnt="0"/>
      <dgm:spPr/>
    </dgm:pt>
    <dgm:pt modelId="{CBA6D600-504C-4F88-90EB-0E3033E40119}" type="pres">
      <dgm:prSet presAssocID="{397F86CC-18CF-48BD-9B5E-10A10C24572B}" presName="parentTextArrow" presStyleLbl="node1" presStyleIdx="0" presStyleCnt="0"/>
      <dgm:spPr/>
    </dgm:pt>
    <dgm:pt modelId="{1C7CFB47-58CC-47C6-B4F8-966DD0CDF41D}" type="pres">
      <dgm:prSet presAssocID="{397F86CC-18CF-48BD-9B5E-10A10C24572B}" presName="arrow" presStyleLbl="alignNode1" presStyleIdx="1" presStyleCnt="4"/>
      <dgm:spPr/>
    </dgm:pt>
    <dgm:pt modelId="{1CDB717F-6AE2-44D3-B625-727BB5F24AF1}" type="pres">
      <dgm:prSet presAssocID="{397F86CC-18CF-48BD-9B5E-10A10C24572B}" presName="descendantArrow" presStyleLbl="bgAccFollowNode1" presStyleIdx="1" presStyleCnt="4"/>
      <dgm:spPr/>
    </dgm:pt>
    <dgm:pt modelId="{89A4AB86-B38B-45DD-A9B3-BF5F136CC806}" type="pres">
      <dgm:prSet presAssocID="{E9B3CC40-25CB-459F-AE24-5E4246D15FC6}" presName="sp" presStyleCnt="0"/>
      <dgm:spPr/>
    </dgm:pt>
    <dgm:pt modelId="{E5CB4E51-ACA1-439F-8B68-69EB602FA559}" type="pres">
      <dgm:prSet presAssocID="{2408DEE9-5272-473C-BA07-A6C9A52AA4EE}" presName="arrowAndChildren" presStyleCnt="0"/>
      <dgm:spPr/>
    </dgm:pt>
    <dgm:pt modelId="{FB201E72-30BB-42D8-86FB-82F2BAD1C7AF}" type="pres">
      <dgm:prSet presAssocID="{2408DEE9-5272-473C-BA07-A6C9A52AA4EE}" presName="parentTextArrow" presStyleLbl="node1" presStyleIdx="0" presStyleCnt="0"/>
      <dgm:spPr/>
    </dgm:pt>
    <dgm:pt modelId="{1A6DCECE-3B07-4AA0-9081-5C898CCDFD89}" type="pres">
      <dgm:prSet presAssocID="{2408DEE9-5272-473C-BA07-A6C9A52AA4EE}" presName="arrow" presStyleLbl="alignNode1" presStyleIdx="2" presStyleCnt="4"/>
      <dgm:spPr/>
    </dgm:pt>
    <dgm:pt modelId="{5113DFD2-3AB9-4CF3-B77D-F027D22CEFDA}" type="pres">
      <dgm:prSet presAssocID="{2408DEE9-5272-473C-BA07-A6C9A52AA4EE}" presName="descendantArrow" presStyleLbl="bgAccFollowNode1" presStyleIdx="2" presStyleCnt="4"/>
      <dgm:spPr/>
    </dgm:pt>
    <dgm:pt modelId="{069E9791-CC96-48A4-8EF0-6BB0BBA6791A}" type="pres">
      <dgm:prSet presAssocID="{4D72747F-B1E3-46E4-9DEC-108CA7F259B3}" presName="sp" presStyleCnt="0"/>
      <dgm:spPr/>
    </dgm:pt>
    <dgm:pt modelId="{43D2384C-FAC4-4400-87B9-7D661B14701F}" type="pres">
      <dgm:prSet presAssocID="{41865C77-7116-445E-8FE2-3BC3AA3CE760}" presName="arrowAndChildren" presStyleCnt="0"/>
      <dgm:spPr/>
    </dgm:pt>
    <dgm:pt modelId="{B1A4267B-4692-4D20-B822-E8F4F240C113}" type="pres">
      <dgm:prSet presAssocID="{41865C77-7116-445E-8FE2-3BC3AA3CE760}" presName="parentTextArrow" presStyleLbl="node1" presStyleIdx="0" presStyleCnt="0"/>
      <dgm:spPr/>
    </dgm:pt>
    <dgm:pt modelId="{F005B28E-E88D-4792-9220-5EE31B0976B4}" type="pres">
      <dgm:prSet presAssocID="{41865C77-7116-445E-8FE2-3BC3AA3CE760}" presName="arrow" presStyleLbl="alignNode1" presStyleIdx="3" presStyleCnt="4"/>
      <dgm:spPr/>
    </dgm:pt>
    <dgm:pt modelId="{F9ECD421-D487-49DA-8F7E-A45388E86ED2}" type="pres">
      <dgm:prSet presAssocID="{41865C77-7116-445E-8FE2-3BC3AA3CE760}" presName="descendantArrow" presStyleLbl="bgAccFollowNode1" presStyleIdx="3" presStyleCnt="4"/>
      <dgm:spPr/>
    </dgm:pt>
  </dgm:ptLst>
  <dgm:cxnLst>
    <dgm:cxn modelId="{78729617-E920-465D-8D5F-60E74132421F}" type="presOf" srcId="{3E2C453A-BAB7-4BBE-9502-86B70A544B18}" destId="{29C90C90-7923-4C2E-A9F1-44025971C081}" srcOrd="0" destOrd="0" presId="urn:microsoft.com/office/officeart/2016/7/layout/VerticalDownArrowProcess"/>
    <dgm:cxn modelId="{2C05D05C-4894-401A-9439-E48BA2E3D349}" type="presOf" srcId="{2408DEE9-5272-473C-BA07-A6C9A52AA4EE}" destId="{1A6DCECE-3B07-4AA0-9081-5C898CCDFD89}" srcOrd="1" destOrd="0" presId="urn:microsoft.com/office/officeart/2016/7/layout/VerticalDownArrowProcess"/>
    <dgm:cxn modelId="{5F905962-3912-4D88-A049-6FE9C5ED0F24}" type="presOf" srcId="{FA635A51-E241-4C07-A329-62C454CDDBB8}" destId="{5113DFD2-3AB9-4CF3-B77D-F027D22CEFDA}" srcOrd="0" destOrd="0" presId="urn:microsoft.com/office/officeart/2016/7/layout/VerticalDownArrowProcess"/>
    <dgm:cxn modelId="{58F2CA63-7B27-4029-BFB9-FC0EEEE76C19}" srcId="{A5ED5E0A-3D77-41FC-B960-B17F11094479}" destId="{41865C77-7116-445E-8FE2-3BC3AA3CE760}" srcOrd="0" destOrd="0" parTransId="{AF5AAA3E-0872-472D-8CC7-86EA39CAAD60}" sibTransId="{4D72747F-B1E3-46E4-9DEC-108CA7F259B3}"/>
    <dgm:cxn modelId="{5AA5AB4B-B6F4-4DDA-83A9-2FC799563815}" srcId="{41865C77-7116-445E-8FE2-3BC3AA3CE760}" destId="{C7ED73F6-EAB2-4E0D-B12A-71D5FA6778AB}" srcOrd="0" destOrd="0" parTransId="{D53C0AE0-FD56-4A95-B9D6-DDA8A38500E7}" sibTransId="{91131558-08BF-40DE-8998-4F9061005367}"/>
    <dgm:cxn modelId="{762B4752-09A3-49A5-B226-C7E9257548A6}" srcId="{3E2C453A-BAB7-4BBE-9502-86B70A544B18}" destId="{190930A3-AF80-449E-AA68-78F45C93321C}" srcOrd="0" destOrd="0" parTransId="{9B07F9BA-F91D-4241-9DF0-32055A9522AA}" sibTransId="{F48262CC-6119-4CAA-8B4F-8F1A3F87EDBB}"/>
    <dgm:cxn modelId="{FB717272-FDDD-4F1F-9982-B1EF6F646966}" srcId="{2408DEE9-5272-473C-BA07-A6C9A52AA4EE}" destId="{FA635A51-E241-4C07-A329-62C454CDDBB8}" srcOrd="0" destOrd="0" parTransId="{CFEEA0EB-BB19-4370-9D77-56D41D7D5F04}" sibTransId="{48D65EF9-70B9-4F3B-8622-ED1519D69E51}"/>
    <dgm:cxn modelId="{45D51256-1981-4F9D-A4A8-D5C11104A5BD}" srcId="{397F86CC-18CF-48BD-9B5E-10A10C24572B}" destId="{6307E50D-0052-4E45-B234-4FB636ADFC21}" srcOrd="0" destOrd="0" parTransId="{2AEBCEDD-3747-4AAD-A924-3C25E058E4CC}" sibTransId="{934ADAC1-C607-4A84-AB96-F4F7B026EE82}"/>
    <dgm:cxn modelId="{1CA0E498-1A1A-4426-B89E-717390217CC8}" srcId="{A5ED5E0A-3D77-41FC-B960-B17F11094479}" destId="{397F86CC-18CF-48BD-9B5E-10A10C24572B}" srcOrd="2" destOrd="0" parTransId="{A4F92C72-8E9A-4858-9DB3-442C403B7350}" sibTransId="{F3CA5BF3-39F0-4FC7-9993-BB77E3E0C87D}"/>
    <dgm:cxn modelId="{67CF8A9A-A24B-4EA7-87D4-75CCC610EF65}" type="presOf" srcId="{190930A3-AF80-449E-AA68-78F45C93321C}" destId="{FB07C6C1-8D42-40F9-AC40-1452D0577CDA}" srcOrd="0" destOrd="0" presId="urn:microsoft.com/office/officeart/2016/7/layout/VerticalDownArrowProcess"/>
    <dgm:cxn modelId="{D76D14A8-32B4-4490-B717-80FDC8209D1D}" type="presOf" srcId="{397F86CC-18CF-48BD-9B5E-10A10C24572B}" destId="{CBA6D600-504C-4F88-90EB-0E3033E40119}" srcOrd="0" destOrd="0" presId="urn:microsoft.com/office/officeart/2016/7/layout/VerticalDownArrowProcess"/>
    <dgm:cxn modelId="{8DD144AD-9522-451C-9177-E86C18C534C9}" srcId="{A5ED5E0A-3D77-41FC-B960-B17F11094479}" destId="{2408DEE9-5272-473C-BA07-A6C9A52AA4EE}" srcOrd="1" destOrd="0" parTransId="{024F1590-9DEA-427C-A856-BDB2425BDB20}" sibTransId="{E9B3CC40-25CB-459F-AE24-5E4246D15FC6}"/>
    <dgm:cxn modelId="{5C53A5CE-DC00-4A6A-91DE-F33FCCC30BEA}" type="presOf" srcId="{397F86CC-18CF-48BD-9B5E-10A10C24572B}" destId="{1C7CFB47-58CC-47C6-B4F8-966DD0CDF41D}" srcOrd="1" destOrd="0" presId="urn:microsoft.com/office/officeart/2016/7/layout/VerticalDownArrowProcess"/>
    <dgm:cxn modelId="{991565DC-88B5-4502-BE69-4806ACBEE968}" srcId="{A5ED5E0A-3D77-41FC-B960-B17F11094479}" destId="{3E2C453A-BAB7-4BBE-9502-86B70A544B18}" srcOrd="3" destOrd="0" parTransId="{8B6E0139-0FF9-484F-9E54-94D089F471A4}" sibTransId="{98576BE6-C63E-4D9A-8BAB-437718630D0D}"/>
    <dgm:cxn modelId="{A651BDDE-BF70-4A31-94E5-DA133E1B96F0}" type="presOf" srcId="{41865C77-7116-445E-8FE2-3BC3AA3CE760}" destId="{B1A4267B-4692-4D20-B822-E8F4F240C113}" srcOrd="0" destOrd="0" presId="urn:microsoft.com/office/officeart/2016/7/layout/VerticalDownArrowProcess"/>
    <dgm:cxn modelId="{052999EA-8F94-4549-89FD-CF3BA38AB288}" type="presOf" srcId="{6307E50D-0052-4E45-B234-4FB636ADFC21}" destId="{1CDB717F-6AE2-44D3-B625-727BB5F24AF1}" srcOrd="0" destOrd="0" presId="urn:microsoft.com/office/officeart/2016/7/layout/VerticalDownArrowProcess"/>
    <dgm:cxn modelId="{798F6FEC-7209-459F-8CFF-CE723E2673FF}" type="presOf" srcId="{41865C77-7116-445E-8FE2-3BC3AA3CE760}" destId="{F005B28E-E88D-4792-9220-5EE31B0976B4}" srcOrd="1" destOrd="0" presId="urn:microsoft.com/office/officeart/2016/7/layout/VerticalDownArrowProcess"/>
    <dgm:cxn modelId="{85B854F2-0471-452F-8072-01D72175253E}" type="presOf" srcId="{2408DEE9-5272-473C-BA07-A6C9A52AA4EE}" destId="{FB201E72-30BB-42D8-86FB-82F2BAD1C7AF}" srcOrd="0" destOrd="0" presId="urn:microsoft.com/office/officeart/2016/7/layout/VerticalDownArrowProcess"/>
    <dgm:cxn modelId="{38B97BF3-BA77-4E80-BF33-5768F2E0B62F}" type="presOf" srcId="{C7ED73F6-EAB2-4E0D-B12A-71D5FA6778AB}" destId="{F9ECD421-D487-49DA-8F7E-A45388E86ED2}" srcOrd="0" destOrd="0" presId="urn:microsoft.com/office/officeart/2016/7/layout/VerticalDownArrowProcess"/>
    <dgm:cxn modelId="{15A7D9F6-00E4-4695-97C0-9060165395B9}" type="presOf" srcId="{A5ED5E0A-3D77-41FC-B960-B17F11094479}" destId="{7A4193AE-2265-4BB0-AD72-476E06994B34}" srcOrd="0" destOrd="0" presId="urn:microsoft.com/office/officeart/2016/7/layout/VerticalDownArrowProcess"/>
    <dgm:cxn modelId="{FAE6929D-1EAD-4916-929C-BA1DC34B8304}" type="presParOf" srcId="{7A4193AE-2265-4BB0-AD72-476E06994B34}" destId="{55AB0987-30AE-4369-A7BD-CC7A05F16A52}" srcOrd="0" destOrd="0" presId="urn:microsoft.com/office/officeart/2016/7/layout/VerticalDownArrowProcess"/>
    <dgm:cxn modelId="{5D89A5F7-0F9E-498C-92B9-4C35A9A50F3D}" type="presParOf" srcId="{55AB0987-30AE-4369-A7BD-CC7A05F16A52}" destId="{29C90C90-7923-4C2E-A9F1-44025971C081}" srcOrd="0" destOrd="0" presId="urn:microsoft.com/office/officeart/2016/7/layout/VerticalDownArrowProcess"/>
    <dgm:cxn modelId="{D1712F6E-22A4-41D5-A03C-004E3B6D1AB8}" type="presParOf" srcId="{55AB0987-30AE-4369-A7BD-CC7A05F16A52}" destId="{FB07C6C1-8D42-40F9-AC40-1452D0577CDA}" srcOrd="1" destOrd="0" presId="urn:microsoft.com/office/officeart/2016/7/layout/VerticalDownArrowProcess"/>
    <dgm:cxn modelId="{BDEBA5E1-0F60-4CD6-8265-923BD486DF4E}" type="presParOf" srcId="{7A4193AE-2265-4BB0-AD72-476E06994B34}" destId="{3C5D09FA-2ABE-4160-969D-822111CB50B5}" srcOrd="1" destOrd="0" presId="urn:microsoft.com/office/officeart/2016/7/layout/VerticalDownArrowProcess"/>
    <dgm:cxn modelId="{36B1926F-5DA0-4587-8C4A-BBDADEFB90ED}" type="presParOf" srcId="{7A4193AE-2265-4BB0-AD72-476E06994B34}" destId="{83EF4DC2-D03D-468B-89D8-F6AC1F08043D}" srcOrd="2" destOrd="0" presId="urn:microsoft.com/office/officeart/2016/7/layout/VerticalDownArrowProcess"/>
    <dgm:cxn modelId="{C262B568-7FE4-40F1-92D9-2F02499188B6}" type="presParOf" srcId="{83EF4DC2-D03D-468B-89D8-F6AC1F08043D}" destId="{CBA6D600-504C-4F88-90EB-0E3033E40119}" srcOrd="0" destOrd="0" presId="urn:microsoft.com/office/officeart/2016/7/layout/VerticalDownArrowProcess"/>
    <dgm:cxn modelId="{EE7FF5DE-7D2F-4476-B34B-A22211D5981C}" type="presParOf" srcId="{83EF4DC2-D03D-468B-89D8-F6AC1F08043D}" destId="{1C7CFB47-58CC-47C6-B4F8-966DD0CDF41D}" srcOrd="1" destOrd="0" presId="urn:microsoft.com/office/officeart/2016/7/layout/VerticalDownArrowProcess"/>
    <dgm:cxn modelId="{2AE395E5-73CA-4E48-ABFA-AE4AA6B87155}" type="presParOf" srcId="{83EF4DC2-D03D-468B-89D8-F6AC1F08043D}" destId="{1CDB717F-6AE2-44D3-B625-727BB5F24AF1}" srcOrd="2" destOrd="0" presId="urn:microsoft.com/office/officeart/2016/7/layout/VerticalDownArrowProcess"/>
    <dgm:cxn modelId="{CFFD8071-A641-4CF1-8299-7ED98938987F}" type="presParOf" srcId="{7A4193AE-2265-4BB0-AD72-476E06994B34}" destId="{89A4AB86-B38B-45DD-A9B3-BF5F136CC806}" srcOrd="3" destOrd="0" presId="urn:microsoft.com/office/officeart/2016/7/layout/VerticalDownArrowProcess"/>
    <dgm:cxn modelId="{E116AFDF-43A8-4415-AF9F-A3D6BE958910}" type="presParOf" srcId="{7A4193AE-2265-4BB0-AD72-476E06994B34}" destId="{E5CB4E51-ACA1-439F-8B68-69EB602FA559}" srcOrd="4" destOrd="0" presId="urn:microsoft.com/office/officeart/2016/7/layout/VerticalDownArrowProcess"/>
    <dgm:cxn modelId="{FE2BD26A-7CAA-4019-AA69-5E06BF504C40}" type="presParOf" srcId="{E5CB4E51-ACA1-439F-8B68-69EB602FA559}" destId="{FB201E72-30BB-42D8-86FB-82F2BAD1C7AF}" srcOrd="0" destOrd="0" presId="urn:microsoft.com/office/officeart/2016/7/layout/VerticalDownArrowProcess"/>
    <dgm:cxn modelId="{ACE82D02-28B3-4651-8FD6-BD76C1A34FA7}" type="presParOf" srcId="{E5CB4E51-ACA1-439F-8B68-69EB602FA559}" destId="{1A6DCECE-3B07-4AA0-9081-5C898CCDFD89}" srcOrd="1" destOrd="0" presId="urn:microsoft.com/office/officeart/2016/7/layout/VerticalDownArrowProcess"/>
    <dgm:cxn modelId="{80D75313-CCA6-4B53-985B-A36A155629BF}" type="presParOf" srcId="{E5CB4E51-ACA1-439F-8B68-69EB602FA559}" destId="{5113DFD2-3AB9-4CF3-B77D-F027D22CEFDA}" srcOrd="2" destOrd="0" presId="urn:microsoft.com/office/officeart/2016/7/layout/VerticalDownArrowProcess"/>
    <dgm:cxn modelId="{A4111C9A-F84C-4F47-A0D9-77FEC3865E3A}" type="presParOf" srcId="{7A4193AE-2265-4BB0-AD72-476E06994B34}" destId="{069E9791-CC96-48A4-8EF0-6BB0BBA6791A}" srcOrd="5" destOrd="0" presId="urn:microsoft.com/office/officeart/2016/7/layout/VerticalDownArrowProcess"/>
    <dgm:cxn modelId="{F0439C46-6F4B-46D0-85A0-FD5E1BB1D512}" type="presParOf" srcId="{7A4193AE-2265-4BB0-AD72-476E06994B34}" destId="{43D2384C-FAC4-4400-87B9-7D661B14701F}" srcOrd="6" destOrd="0" presId="urn:microsoft.com/office/officeart/2016/7/layout/VerticalDownArrowProcess"/>
    <dgm:cxn modelId="{15A6D777-2E13-4946-9AEC-94B3BC3E4FCF}" type="presParOf" srcId="{43D2384C-FAC4-4400-87B9-7D661B14701F}" destId="{B1A4267B-4692-4D20-B822-E8F4F240C113}" srcOrd="0" destOrd="0" presId="urn:microsoft.com/office/officeart/2016/7/layout/VerticalDownArrowProcess"/>
    <dgm:cxn modelId="{FB3601E2-1473-4252-B3B3-F3896F769EC5}" type="presParOf" srcId="{43D2384C-FAC4-4400-87B9-7D661B14701F}" destId="{F005B28E-E88D-4792-9220-5EE31B0976B4}" srcOrd="1" destOrd="0" presId="urn:microsoft.com/office/officeart/2016/7/layout/VerticalDownArrowProcess"/>
    <dgm:cxn modelId="{03B6331B-A2D2-4CDC-B7A6-E1E0B7655CA1}" type="presParOf" srcId="{43D2384C-FAC4-4400-87B9-7D661B14701F}" destId="{F9ECD421-D487-49DA-8F7E-A45388E86ED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90186D-47AC-4469-BFFE-73CBCD67AD26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FF3DFC-45D3-4150-8257-B4EE667698FE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Transitions occur mid-year (December) and at the end of the school year (May). </a:t>
          </a:r>
        </a:p>
      </dgm:t>
    </dgm:pt>
    <dgm:pt modelId="{6ACC5F29-7E7C-47D7-9186-745F6902E423}" type="parTrans" cxnId="{BA513658-36EC-49B9-8F82-706E94DF330E}">
      <dgm:prSet/>
      <dgm:spPr/>
      <dgm:t>
        <a:bodyPr/>
        <a:lstStyle/>
        <a:p>
          <a:endParaRPr lang="en-US"/>
        </a:p>
      </dgm:t>
    </dgm:pt>
    <dgm:pt modelId="{23A00FF9-1E88-4B33-9C53-630AF3EE825B}" type="sibTrans" cxnId="{BA513658-36EC-49B9-8F82-706E94DF330E}">
      <dgm:prSet/>
      <dgm:spPr/>
      <dgm:t>
        <a:bodyPr/>
        <a:lstStyle/>
        <a:p>
          <a:endParaRPr lang="en-US"/>
        </a:p>
      </dgm:t>
    </dgm:pt>
    <dgm:pt modelId="{D443FD42-2817-4637-9D14-E4A67535D434}">
      <dgm:prSet/>
      <dgm:spPr/>
      <dgm:t>
        <a:bodyPr/>
        <a:lstStyle/>
        <a:p>
          <a:r>
            <a:rPr lang="en-US" b="1" u="sng" dirty="0">
              <a:latin typeface="Calibri" panose="020F0502020204030204" pitchFamily="34" charset="0"/>
              <a:cs typeface="Calibri" panose="020F0502020204030204" pitchFamily="34" charset="0"/>
            </a:rPr>
            <a:t>Minimum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of one semester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OR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up to two school years.</a:t>
          </a:r>
        </a:p>
      </dgm:t>
    </dgm:pt>
    <dgm:pt modelId="{F74E5924-5371-47A0-8B49-D249F66EE73B}" type="parTrans" cxnId="{36F9283A-2898-4581-BABF-F14B195CA31A}">
      <dgm:prSet/>
      <dgm:spPr/>
      <dgm:t>
        <a:bodyPr/>
        <a:lstStyle/>
        <a:p>
          <a:endParaRPr lang="en-US"/>
        </a:p>
      </dgm:t>
    </dgm:pt>
    <dgm:pt modelId="{47EC7D04-3117-4D67-8212-D924AB0052C7}" type="sibTrans" cxnId="{36F9283A-2898-4581-BABF-F14B195CA31A}">
      <dgm:prSet/>
      <dgm:spPr/>
      <dgm:t>
        <a:bodyPr/>
        <a:lstStyle/>
        <a:p>
          <a:endParaRPr lang="en-US"/>
        </a:p>
      </dgm:t>
    </dgm:pt>
    <dgm:pt modelId="{E00287B9-F706-415E-BD01-5899C7DFE2C6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Embracing 4 A’s (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Attendance, Achievement, Attitude, Accountability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</a:p>
      </dgm:t>
    </dgm:pt>
    <dgm:pt modelId="{9E6FDAD8-BC48-4411-88D7-9B67EB040F11}" type="parTrans" cxnId="{959759A1-910E-4C7D-AF4E-3E977EFB485D}">
      <dgm:prSet/>
      <dgm:spPr/>
      <dgm:t>
        <a:bodyPr/>
        <a:lstStyle/>
        <a:p>
          <a:endParaRPr lang="en-US"/>
        </a:p>
      </dgm:t>
    </dgm:pt>
    <dgm:pt modelId="{A29A1288-1C00-429E-8CDC-030A0830DE17}" type="sibTrans" cxnId="{959759A1-910E-4C7D-AF4E-3E977EFB485D}">
      <dgm:prSet/>
      <dgm:spPr/>
      <dgm:t>
        <a:bodyPr/>
        <a:lstStyle/>
        <a:p>
          <a:endParaRPr lang="en-US"/>
        </a:p>
      </dgm:t>
    </dgm:pt>
    <dgm:pt modelId="{2130917A-4EB7-464B-8D6B-75693B31B6BB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Reason for placement at New Beginnings/District Directive</a:t>
          </a:r>
        </a:p>
      </dgm:t>
    </dgm:pt>
    <dgm:pt modelId="{BA9EB1F8-ED95-44EC-BEC6-2C2F9119172A}" type="parTrans" cxnId="{6D34F768-7302-48F0-839D-07933C55B5FE}">
      <dgm:prSet/>
      <dgm:spPr/>
      <dgm:t>
        <a:bodyPr/>
        <a:lstStyle/>
        <a:p>
          <a:endParaRPr lang="en-US"/>
        </a:p>
      </dgm:t>
    </dgm:pt>
    <dgm:pt modelId="{1853999E-654F-41EA-81A4-7A4C16B60817}" type="sibTrans" cxnId="{6D34F768-7302-48F0-839D-07933C55B5FE}">
      <dgm:prSet/>
      <dgm:spPr/>
      <dgm:t>
        <a:bodyPr/>
        <a:lstStyle/>
        <a:p>
          <a:endParaRPr lang="en-US"/>
        </a:p>
      </dgm:t>
    </dgm:pt>
    <dgm:pt modelId="{5AC383A5-6B45-4280-A508-F4B0B9C07833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Exit Letter from Principal</a:t>
          </a:r>
        </a:p>
      </dgm:t>
    </dgm:pt>
    <dgm:pt modelId="{886076AF-15DD-4507-B930-8BC30DA0DB8E}" type="parTrans" cxnId="{B0B910F3-7BF7-44C6-B7F1-01588CB4179D}">
      <dgm:prSet/>
      <dgm:spPr/>
      <dgm:t>
        <a:bodyPr/>
        <a:lstStyle/>
        <a:p>
          <a:endParaRPr lang="en-US"/>
        </a:p>
      </dgm:t>
    </dgm:pt>
    <dgm:pt modelId="{763CD8A0-2A3E-4706-AD5B-2CDAF93B6630}" type="sibTrans" cxnId="{B0B910F3-7BF7-44C6-B7F1-01588CB4179D}">
      <dgm:prSet/>
      <dgm:spPr/>
      <dgm:t>
        <a:bodyPr/>
        <a:lstStyle/>
        <a:p>
          <a:endParaRPr lang="en-US"/>
        </a:p>
      </dgm:t>
    </dgm:pt>
    <dgm:pt modelId="{46DE9335-7553-4D09-BEB0-9132345A551E}" type="pres">
      <dgm:prSet presAssocID="{5B90186D-47AC-4469-BFFE-73CBCD67AD26}" presName="linear" presStyleCnt="0">
        <dgm:presLayoutVars>
          <dgm:animLvl val="lvl"/>
          <dgm:resizeHandles val="exact"/>
        </dgm:presLayoutVars>
      </dgm:prSet>
      <dgm:spPr/>
    </dgm:pt>
    <dgm:pt modelId="{E426886D-11D8-402C-AEE0-46809BE91594}" type="pres">
      <dgm:prSet presAssocID="{B4FF3DFC-45D3-4150-8257-B4EE667698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D63D90-F336-4728-B11A-F93CF4724826}" type="pres">
      <dgm:prSet presAssocID="{23A00FF9-1E88-4B33-9C53-630AF3EE825B}" presName="spacer" presStyleCnt="0"/>
      <dgm:spPr/>
    </dgm:pt>
    <dgm:pt modelId="{53138498-D0AB-45A6-BC96-4B07001EE8D9}" type="pres">
      <dgm:prSet presAssocID="{D443FD42-2817-4637-9D14-E4A67535D4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71A9A7D-142B-4B30-B92A-488CC2091BDA}" type="pres">
      <dgm:prSet presAssocID="{47EC7D04-3117-4D67-8212-D924AB0052C7}" presName="spacer" presStyleCnt="0"/>
      <dgm:spPr/>
    </dgm:pt>
    <dgm:pt modelId="{DA1528E3-9CEC-4ECC-8C1E-FED143C4DBFB}" type="pres">
      <dgm:prSet presAssocID="{E00287B9-F706-415E-BD01-5899C7DFE2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525B0D2-7777-4934-893E-378F0725443D}" type="pres">
      <dgm:prSet presAssocID="{A29A1288-1C00-429E-8CDC-030A0830DE17}" presName="spacer" presStyleCnt="0"/>
      <dgm:spPr/>
    </dgm:pt>
    <dgm:pt modelId="{DF007C9F-F112-4BA0-836C-F11002B3EECD}" type="pres">
      <dgm:prSet presAssocID="{2130917A-4EB7-464B-8D6B-75693B31B6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122F06F-45FD-4CBE-BF5C-56ED2CDB9CDE}" type="pres">
      <dgm:prSet presAssocID="{1853999E-654F-41EA-81A4-7A4C16B60817}" presName="spacer" presStyleCnt="0"/>
      <dgm:spPr/>
    </dgm:pt>
    <dgm:pt modelId="{F4E7BB44-6EDA-4EEA-84BC-55A2D62A6B22}" type="pres">
      <dgm:prSet presAssocID="{5AC383A5-6B45-4280-A508-F4B0B9C0783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C64007-6705-4F97-9E3C-A9EC1D349EAE}" type="presOf" srcId="{2130917A-4EB7-464B-8D6B-75693B31B6BB}" destId="{DF007C9F-F112-4BA0-836C-F11002B3EECD}" srcOrd="0" destOrd="0" presId="urn:microsoft.com/office/officeart/2005/8/layout/vList2"/>
    <dgm:cxn modelId="{36F9283A-2898-4581-BABF-F14B195CA31A}" srcId="{5B90186D-47AC-4469-BFFE-73CBCD67AD26}" destId="{D443FD42-2817-4637-9D14-E4A67535D434}" srcOrd="1" destOrd="0" parTransId="{F74E5924-5371-47A0-8B49-D249F66EE73B}" sibTransId="{47EC7D04-3117-4D67-8212-D924AB0052C7}"/>
    <dgm:cxn modelId="{4E6B8A44-9FE2-4663-A646-62644ECC010E}" type="presOf" srcId="{5B90186D-47AC-4469-BFFE-73CBCD67AD26}" destId="{46DE9335-7553-4D09-BEB0-9132345A551E}" srcOrd="0" destOrd="0" presId="urn:microsoft.com/office/officeart/2005/8/layout/vList2"/>
    <dgm:cxn modelId="{6D34F768-7302-48F0-839D-07933C55B5FE}" srcId="{5B90186D-47AC-4469-BFFE-73CBCD67AD26}" destId="{2130917A-4EB7-464B-8D6B-75693B31B6BB}" srcOrd="3" destOrd="0" parTransId="{BA9EB1F8-ED95-44EC-BEC6-2C2F9119172A}" sibTransId="{1853999E-654F-41EA-81A4-7A4C16B60817}"/>
    <dgm:cxn modelId="{7DF93B73-7A88-49DE-A90F-0E639156BC6E}" type="presOf" srcId="{D443FD42-2817-4637-9D14-E4A67535D434}" destId="{53138498-D0AB-45A6-BC96-4B07001EE8D9}" srcOrd="0" destOrd="0" presId="urn:microsoft.com/office/officeart/2005/8/layout/vList2"/>
    <dgm:cxn modelId="{BA513658-36EC-49B9-8F82-706E94DF330E}" srcId="{5B90186D-47AC-4469-BFFE-73CBCD67AD26}" destId="{B4FF3DFC-45D3-4150-8257-B4EE667698FE}" srcOrd="0" destOrd="0" parTransId="{6ACC5F29-7E7C-47D7-9186-745F6902E423}" sibTransId="{23A00FF9-1E88-4B33-9C53-630AF3EE825B}"/>
    <dgm:cxn modelId="{7A0FAC5A-8C87-4E82-9FC6-E1761E3DCBF4}" type="presOf" srcId="{E00287B9-F706-415E-BD01-5899C7DFE2C6}" destId="{DA1528E3-9CEC-4ECC-8C1E-FED143C4DBFB}" srcOrd="0" destOrd="0" presId="urn:microsoft.com/office/officeart/2005/8/layout/vList2"/>
    <dgm:cxn modelId="{959759A1-910E-4C7D-AF4E-3E977EFB485D}" srcId="{5B90186D-47AC-4469-BFFE-73CBCD67AD26}" destId="{E00287B9-F706-415E-BD01-5899C7DFE2C6}" srcOrd="2" destOrd="0" parTransId="{9E6FDAD8-BC48-4411-88D7-9B67EB040F11}" sibTransId="{A29A1288-1C00-429E-8CDC-030A0830DE17}"/>
    <dgm:cxn modelId="{AA6086A6-1806-4F55-8F39-97599FCD8268}" type="presOf" srcId="{B4FF3DFC-45D3-4150-8257-B4EE667698FE}" destId="{E426886D-11D8-402C-AEE0-46809BE91594}" srcOrd="0" destOrd="0" presId="urn:microsoft.com/office/officeart/2005/8/layout/vList2"/>
    <dgm:cxn modelId="{828F34BC-F724-441E-BFD9-BD568968AD5F}" type="presOf" srcId="{5AC383A5-6B45-4280-A508-F4B0B9C07833}" destId="{F4E7BB44-6EDA-4EEA-84BC-55A2D62A6B22}" srcOrd="0" destOrd="0" presId="urn:microsoft.com/office/officeart/2005/8/layout/vList2"/>
    <dgm:cxn modelId="{B0B910F3-7BF7-44C6-B7F1-01588CB4179D}" srcId="{5B90186D-47AC-4469-BFFE-73CBCD67AD26}" destId="{5AC383A5-6B45-4280-A508-F4B0B9C07833}" srcOrd="4" destOrd="0" parTransId="{886076AF-15DD-4507-B930-8BC30DA0DB8E}" sibTransId="{763CD8A0-2A3E-4706-AD5B-2CDAF93B6630}"/>
    <dgm:cxn modelId="{4D8E5F03-9001-4ACE-A34F-8CBF2369F0C0}" type="presParOf" srcId="{46DE9335-7553-4D09-BEB0-9132345A551E}" destId="{E426886D-11D8-402C-AEE0-46809BE91594}" srcOrd="0" destOrd="0" presId="urn:microsoft.com/office/officeart/2005/8/layout/vList2"/>
    <dgm:cxn modelId="{4E9391BA-E3E7-4CDA-A746-CD7118A4A745}" type="presParOf" srcId="{46DE9335-7553-4D09-BEB0-9132345A551E}" destId="{A8D63D90-F336-4728-B11A-F93CF4724826}" srcOrd="1" destOrd="0" presId="urn:microsoft.com/office/officeart/2005/8/layout/vList2"/>
    <dgm:cxn modelId="{CB44CD5B-E228-48BC-9AA1-D88CADD50822}" type="presParOf" srcId="{46DE9335-7553-4D09-BEB0-9132345A551E}" destId="{53138498-D0AB-45A6-BC96-4B07001EE8D9}" srcOrd="2" destOrd="0" presId="urn:microsoft.com/office/officeart/2005/8/layout/vList2"/>
    <dgm:cxn modelId="{448C1B8B-C0BD-410A-9220-CD9159D043DE}" type="presParOf" srcId="{46DE9335-7553-4D09-BEB0-9132345A551E}" destId="{D71A9A7D-142B-4B30-B92A-488CC2091BDA}" srcOrd="3" destOrd="0" presId="urn:microsoft.com/office/officeart/2005/8/layout/vList2"/>
    <dgm:cxn modelId="{09E8F6B9-B6A8-43D2-9D60-97F144D93B0C}" type="presParOf" srcId="{46DE9335-7553-4D09-BEB0-9132345A551E}" destId="{DA1528E3-9CEC-4ECC-8C1E-FED143C4DBFB}" srcOrd="4" destOrd="0" presId="urn:microsoft.com/office/officeart/2005/8/layout/vList2"/>
    <dgm:cxn modelId="{3598FB1F-F73D-46D3-878A-F98EB3EC892E}" type="presParOf" srcId="{46DE9335-7553-4D09-BEB0-9132345A551E}" destId="{6525B0D2-7777-4934-893E-378F0725443D}" srcOrd="5" destOrd="0" presId="urn:microsoft.com/office/officeart/2005/8/layout/vList2"/>
    <dgm:cxn modelId="{461EA1D8-1D46-4F6D-B27A-5E77F49F233F}" type="presParOf" srcId="{46DE9335-7553-4D09-BEB0-9132345A551E}" destId="{DF007C9F-F112-4BA0-836C-F11002B3EECD}" srcOrd="6" destOrd="0" presId="urn:microsoft.com/office/officeart/2005/8/layout/vList2"/>
    <dgm:cxn modelId="{7F903DB0-0D02-406D-81DE-4D5B727534A7}" type="presParOf" srcId="{46DE9335-7553-4D09-BEB0-9132345A551E}" destId="{8122F06F-45FD-4CBE-BF5C-56ED2CDB9CDE}" srcOrd="7" destOrd="0" presId="urn:microsoft.com/office/officeart/2005/8/layout/vList2"/>
    <dgm:cxn modelId="{EF7E85D4-6EE9-43E0-BA20-6E5199ACEC6C}" type="presParOf" srcId="{46DE9335-7553-4D09-BEB0-9132345A551E}" destId="{F4E7BB44-6EDA-4EEA-84BC-55A2D62A6B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90186D-47AC-4469-BFFE-73CBCD67AD26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7D923F-1DBA-407B-9262-129EB00D9CC9}">
      <dgm:prSet/>
      <dgm:spPr/>
      <dgm:t>
        <a:bodyPr/>
        <a:lstStyle/>
        <a:p>
          <a:r>
            <a:rPr lang="es-PR" noProof="0" dirty="0"/>
            <a:t>Las transiciones ocurren a mitad de año (diciembre) y al final del año escolar.</a:t>
          </a:r>
          <a:endParaRPr lang="es-PR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ABE1EF-2CB0-46F5-8907-B61F57993820}" type="parTrans" cxnId="{5961CCDD-B2AD-4E4E-A69C-F78732DC28B3}">
      <dgm:prSet/>
      <dgm:spPr/>
      <dgm:t>
        <a:bodyPr/>
        <a:lstStyle/>
        <a:p>
          <a:endParaRPr lang="en-US"/>
        </a:p>
      </dgm:t>
    </dgm:pt>
    <dgm:pt modelId="{165351D3-5A82-4463-9DC8-FD0E254CBF7B}" type="sibTrans" cxnId="{5961CCDD-B2AD-4E4E-A69C-F78732DC28B3}">
      <dgm:prSet/>
      <dgm:spPr/>
      <dgm:t>
        <a:bodyPr/>
        <a:lstStyle/>
        <a:p>
          <a:endParaRPr lang="en-US"/>
        </a:p>
      </dgm:t>
    </dgm:pt>
    <dgm:pt modelId="{BB39D0EF-DCD7-4F98-AC05-85C7C53FBA73}">
      <dgm:prSet/>
      <dgm:spPr/>
      <dgm:t>
        <a:bodyPr/>
        <a:lstStyle/>
        <a:p>
          <a:r>
            <a:rPr lang="es-PR" noProof="0" dirty="0"/>
            <a:t>Mínimo de un semestre o hasta dos años escolares.</a:t>
          </a:r>
        </a:p>
      </dgm:t>
    </dgm:pt>
    <dgm:pt modelId="{A87CBB13-9D9B-4D70-BC90-22F98D01A2B2}" type="parTrans" cxnId="{93C5E0C4-88BE-4F5C-9E20-9B0E6A618303}">
      <dgm:prSet/>
      <dgm:spPr/>
      <dgm:t>
        <a:bodyPr/>
        <a:lstStyle/>
        <a:p>
          <a:endParaRPr lang="en-US"/>
        </a:p>
      </dgm:t>
    </dgm:pt>
    <dgm:pt modelId="{196580A5-5B89-4136-A68A-A526A2D06B80}" type="sibTrans" cxnId="{93C5E0C4-88BE-4F5C-9E20-9B0E6A618303}">
      <dgm:prSet/>
      <dgm:spPr/>
      <dgm:t>
        <a:bodyPr/>
        <a:lstStyle/>
        <a:p>
          <a:endParaRPr lang="en-US"/>
        </a:p>
      </dgm:t>
    </dgm:pt>
    <dgm:pt modelId="{13EBC3BF-D72E-49BF-A974-673E195935F2}">
      <dgm:prSet/>
      <dgm:spPr/>
      <dgm:t>
        <a:bodyPr/>
        <a:lstStyle/>
        <a:p>
          <a:r>
            <a:rPr lang="es-PR" noProof="0" dirty="0"/>
            <a:t>Adopción de las 4 A (Asistencia, Logro, Actitud, Responsabilidad)</a:t>
          </a:r>
        </a:p>
      </dgm:t>
    </dgm:pt>
    <dgm:pt modelId="{26AE240A-3B6F-496F-B4E0-2A9B2615BA5D}" type="parTrans" cxnId="{D0F052FC-92FF-4D06-BC5F-24AF7CFAAF9A}">
      <dgm:prSet/>
      <dgm:spPr/>
      <dgm:t>
        <a:bodyPr/>
        <a:lstStyle/>
        <a:p>
          <a:endParaRPr lang="en-US"/>
        </a:p>
      </dgm:t>
    </dgm:pt>
    <dgm:pt modelId="{494F44AC-854F-4D16-B186-995358B3FA79}" type="sibTrans" cxnId="{D0F052FC-92FF-4D06-BC5F-24AF7CFAAF9A}">
      <dgm:prSet/>
      <dgm:spPr/>
      <dgm:t>
        <a:bodyPr/>
        <a:lstStyle/>
        <a:p>
          <a:endParaRPr lang="en-US"/>
        </a:p>
      </dgm:t>
    </dgm:pt>
    <dgm:pt modelId="{D5CC14FC-B837-436F-9EBC-63C38F036198}">
      <dgm:prSet/>
      <dgm:spPr/>
      <dgm:t>
        <a:bodyPr/>
        <a:lstStyle/>
        <a:p>
          <a:r>
            <a:rPr lang="es-PR" noProof="0" dirty="0"/>
            <a:t>Motivo de colocación en New Beginnings/Directiva del distrito</a:t>
          </a:r>
        </a:p>
      </dgm:t>
    </dgm:pt>
    <dgm:pt modelId="{F9EC359F-2BE5-4031-9AF5-15AF3027D0DD}" type="parTrans" cxnId="{4CD0825F-BC04-401C-BCFA-794DFE2F4DC0}">
      <dgm:prSet/>
      <dgm:spPr/>
      <dgm:t>
        <a:bodyPr/>
        <a:lstStyle/>
        <a:p>
          <a:endParaRPr lang="en-US"/>
        </a:p>
      </dgm:t>
    </dgm:pt>
    <dgm:pt modelId="{15B5D53A-3EF6-4DD0-B4A4-59B5D775FC25}" type="sibTrans" cxnId="{4CD0825F-BC04-401C-BCFA-794DFE2F4DC0}">
      <dgm:prSet/>
      <dgm:spPr/>
      <dgm:t>
        <a:bodyPr/>
        <a:lstStyle/>
        <a:p>
          <a:endParaRPr lang="en-US"/>
        </a:p>
      </dgm:t>
    </dgm:pt>
    <dgm:pt modelId="{67372453-85B5-4BF9-8B61-B140738F0988}">
      <dgm:prSet/>
      <dgm:spPr/>
      <dgm:t>
        <a:bodyPr/>
        <a:lstStyle/>
        <a:p>
          <a:r>
            <a:rPr lang="es-PR" noProof="0" dirty="0"/>
            <a:t>Carta de salida del director</a:t>
          </a:r>
        </a:p>
      </dgm:t>
    </dgm:pt>
    <dgm:pt modelId="{8D3D9493-1ADF-456F-B07D-60175F9D6E14}" type="parTrans" cxnId="{E1D5C0E2-8F1F-4833-9B74-053E7191BC19}">
      <dgm:prSet/>
      <dgm:spPr/>
      <dgm:t>
        <a:bodyPr/>
        <a:lstStyle/>
        <a:p>
          <a:endParaRPr lang="en-US"/>
        </a:p>
      </dgm:t>
    </dgm:pt>
    <dgm:pt modelId="{8F57DD30-75D4-438F-953F-C5C17E0A3DC5}" type="sibTrans" cxnId="{E1D5C0E2-8F1F-4833-9B74-053E7191BC19}">
      <dgm:prSet/>
      <dgm:spPr/>
      <dgm:t>
        <a:bodyPr/>
        <a:lstStyle/>
        <a:p>
          <a:endParaRPr lang="en-US"/>
        </a:p>
      </dgm:t>
    </dgm:pt>
    <dgm:pt modelId="{46DE9335-7553-4D09-BEB0-9132345A551E}" type="pres">
      <dgm:prSet presAssocID="{5B90186D-47AC-4469-BFFE-73CBCD67AD26}" presName="linear" presStyleCnt="0">
        <dgm:presLayoutVars>
          <dgm:animLvl val="lvl"/>
          <dgm:resizeHandles val="exact"/>
        </dgm:presLayoutVars>
      </dgm:prSet>
      <dgm:spPr/>
    </dgm:pt>
    <dgm:pt modelId="{546B8582-26BF-4CC7-8538-AFFF3DA31778}" type="pres">
      <dgm:prSet presAssocID="{857D923F-1DBA-407B-9262-129EB00D9C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DC2C9F-5A79-499F-BC66-F727B65B13E7}" type="pres">
      <dgm:prSet presAssocID="{165351D3-5A82-4463-9DC8-FD0E254CBF7B}" presName="spacer" presStyleCnt="0"/>
      <dgm:spPr/>
    </dgm:pt>
    <dgm:pt modelId="{A5BAD535-C7D7-45D4-A231-11611CA871A5}" type="pres">
      <dgm:prSet presAssocID="{BB39D0EF-DCD7-4F98-AC05-85C7C53FBA7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0464936-C3FB-472E-95FA-8A2CC72F91AD}" type="pres">
      <dgm:prSet presAssocID="{196580A5-5B89-4136-A68A-A526A2D06B80}" presName="spacer" presStyleCnt="0"/>
      <dgm:spPr/>
    </dgm:pt>
    <dgm:pt modelId="{32765E75-E58D-41FC-8C6C-F0B1D03ACE2A}" type="pres">
      <dgm:prSet presAssocID="{13EBC3BF-D72E-49BF-A974-673E195935F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9A62181-AD00-4A51-A14B-7141886D50D4}" type="pres">
      <dgm:prSet presAssocID="{494F44AC-854F-4D16-B186-995358B3FA79}" presName="spacer" presStyleCnt="0"/>
      <dgm:spPr/>
    </dgm:pt>
    <dgm:pt modelId="{56311D45-FAAB-4493-A1A9-F6447BEC5C47}" type="pres">
      <dgm:prSet presAssocID="{D5CC14FC-B837-436F-9EBC-63C38F03619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2501D90-4292-4959-9346-1BD8E09D9D50}" type="pres">
      <dgm:prSet presAssocID="{15B5D53A-3EF6-4DD0-B4A4-59B5D775FC25}" presName="spacer" presStyleCnt="0"/>
      <dgm:spPr/>
    </dgm:pt>
    <dgm:pt modelId="{7424DA15-EB74-4224-841F-A02FBD87DAA6}" type="pres">
      <dgm:prSet presAssocID="{67372453-85B5-4BF9-8B61-B140738F098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C8CE37-CF72-46CB-A357-F2FD0B999138}" type="presOf" srcId="{D5CC14FC-B837-436F-9EBC-63C38F036198}" destId="{56311D45-FAAB-4493-A1A9-F6447BEC5C47}" srcOrd="0" destOrd="0" presId="urn:microsoft.com/office/officeart/2005/8/layout/vList2"/>
    <dgm:cxn modelId="{4CD0825F-BC04-401C-BCFA-794DFE2F4DC0}" srcId="{5B90186D-47AC-4469-BFFE-73CBCD67AD26}" destId="{D5CC14FC-B837-436F-9EBC-63C38F036198}" srcOrd="3" destOrd="0" parTransId="{F9EC359F-2BE5-4031-9AF5-15AF3027D0DD}" sibTransId="{15B5D53A-3EF6-4DD0-B4A4-59B5D775FC25}"/>
    <dgm:cxn modelId="{4E6B8A44-9FE2-4663-A646-62644ECC010E}" type="presOf" srcId="{5B90186D-47AC-4469-BFFE-73CBCD67AD26}" destId="{46DE9335-7553-4D09-BEB0-9132345A551E}" srcOrd="0" destOrd="0" presId="urn:microsoft.com/office/officeart/2005/8/layout/vList2"/>
    <dgm:cxn modelId="{5499D3A4-8812-411B-9A0C-A25CCE6E2531}" type="presOf" srcId="{BB39D0EF-DCD7-4F98-AC05-85C7C53FBA73}" destId="{A5BAD535-C7D7-45D4-A231-11611CA871A5}" srcOrd="0" destOrd="0" presId="urn:microsoft.com/office/officeart/2005/8/layout/vList2"/>
    <dgm:cxn modelId="{EEC2C9C2-455C-43A0-A546-70326B4343DD}" type="presOf" srcId="{67372453-85B5-4BF9-8B61-B140738F0988}" destId="{7424DA15-EB74-4224-841F-A02FBD87DAA6}" srcOrd="0" destOrd="0" presId="urn:microsoft.com/office/officeart/2005/8/layout/vList2"/>
    <dgm:cxn modelId="{93C5E0C4-88BE-4F5C-9E20-9B0E6A618303}" srcId="{5B90186D-47AC-4469-BFFE-73CBCD67AD26}" destId="{BB39D0EF-DCD7-4F98-AC05-85C7C53FBA73}" srcOrd="1" destOrd="0" parTransId="{A87CBB13-9D9B-4D70-BC90-22F98D01A2B2}" sibTransId="{196580A5-5B89-4136-A68A-A526A2D06B80}"/>
    <dgm:cxn modelId="{E895EFC5-F042-4B5C-BCD2-B33EDB32315F}" type="presOf" srcId="{857D923F-1DBA-407B-9262-129EB00D9CC9}" destId="{546B8582-26BF-4CC7-8538-AFFF3DA31778}" srcOrd="0" destOrd="0" presId="urn:microsoft.com/office/officeart/2005/8/layout/vList2"/>
    <dgm:cxn modelId="{5961CCDD-B2AD-4E4E-A69C-F78732DC28B3}" srcId="{5B90186D-47AC-4469-BFFE-73CBCD67AD26}" destId="{857D923F-1DBA-407B-9262-129EB00D9CC9}" srcOrd="0" destOrd="0" parTransId="{AAABE1EF-2CB0-46F5-8907-B61F57993820}" sibTransId="{165351D3-5A82-4463-9DC8-FD0E254CBF7B}"/>
    <dgm:cxn modelId="{E1D5C0E2-8F1F-4833-9B74-053E7191BC19}" srcId="{5B90186D-47AC-4469-BFFE-73CBCD67AD26}" destId="{67372453-85B5-4BF9-8B61-B140738F0988}" srcOrd="4" destOrd="0" parTransId="{8D3D9493-1ADF-456F-B07D-60175F9D6E14}" sibTransId="{8F57DD30-75D4-438F-953F-C5C17E0A3DC5}"/>
    <dgm:cxn modelId="{72C7BAF3-A4EC-43EB-9363-33B1996E813F}" type="presOf" srcId="{13EBC3BF-D72E-49BF-A974-673E195935F2}" destId="{32765E75-E58D-41FC-8C6C-F0B1D03ACE2A}" srcOrd="0" destOrd="0" presId="urn:microsoft.com/office/officeart/2005/8/layout/vList2"/>
    <dgm:cxn modelId="{D0F052FC-92FF-4D06-BC5F-24AF7CFAAF9A}" srcId="{5B90186D-47AC-4469-BFFE-73CBCD67AD26}" destId="{13EBC3BF-D72E-49BF-A974-673E195935F2}" srcOrd="2" destOrd="0" parTransId="{26AE240A-3B6F-496F-B4E0-2A9B2615BA5D}" sibTransId="{494F44AC-854F-4D16-B186-995358B3FA79}"/>
    <dgm:cxn modelId="{3FECBC5B-6F28-4083-9CA3-655A1860E653}" type="presParOf" srcId="{46DE9335-7553-4D09-BEB0-9132345A551E}" destId="{546B8582-26BF-4CC7-8538-AFFF3DA31778}" srcOrd="0" destOrd="0" presId="urn:microsoft.com/office/officeart/2005/8/layout/vList2"/>
    <dgm:cxn modelId="{CC83026E-2601-4A9C-8A38-F927B1C8ABDA}" type="presParOf" srcId="{46DE9335-7553-4D09-BEB0-9132345A551E}" destId="{D8DC2C9F-5A79-499F-BC66-F727B65B13E7}" srcOrd="1" destOrd="0" presId="urn:microsoft.com/office/officeart/2005/8/layout/vList2"/>
    <dgm:cxn modelId="{FBF2AFAF-663C-416C-B08D-15374C662EDE}" type="presParOf" srcId="{46DE9335-7553-4D09-BEB0-9132345A551E}" destId="{A5BAD535-C7D7-45D4-A231-11611CA871A5}" srcOrd="2" destOrd="0" presId="urn:microsoft.com/office/officeart/2005/8/layout/vList2"/>
    <dgm:cxn modelId="{65237635-F9AD-4E27-98F4-9F29F04E415F}" type="presParOf" srcId="{46DE9335-7553-4D09-BEB0-9132345A551E}" destId="{70464936-C3FB-472E-95FA-8A2CC72F91AD}" srcOrd="3" destOrd="0" presId="urn:microsoft.com/office/officeart/2005/8/layout/vList2"/>
    <dgm:cxn modelId="{9467C43E-6A79-4054-9DDE-7D9FFD08EB9E}" type="presParOf" srcId="{46DE9335-7553-4D09-BEB0-9132345A551E}" destId="{32765E75-E58D-41FC-8C6C-F0B1D03ACE2A}" srcOrd="4" destOrd="0" presId="urn:microsoft.com/office/officeart/2005/8/layout/vList2"/>
    <dgm:cxn modelId="{0B40DB07-393E-4440-96E2-FF7EB15350B1}" type="presParOf" srcId="{46DE9335-7553-4D09-BEB0-9132345A551E}" destId="{59A62181-AD00-4A51-A14B-7141886D50D4}" srcOrd="5" destOrd="0" presId="urn:microsoft.com/office/officeart/2005/8/layout/vList2"/>
    <dgm:cxn modelId="{88D51CAB-DF3F-42B4-8536-CE218F37FEC6}" type="presParOf" srcId="{46DE9335-7553-4D09-BEB0-9132345A551E}" destId="{56311D45-FAAB-4493-A1A9-F6447BEC5C47}" srcOrd="6" destOrd="0" presId="urn:microsoft.com/office/officeart/2005/8/layout/vList2"/>
    <dgm:cxn modelId="{9EB0AA7B-D6BE-4ADB-960C-649D9AA3D207}" type="presParOf" srcId="{46DE9335-7553-4D09-BEB0-9132345A551E}" destId="{12501D90-4292-4959-9346-1BD8E09D9D50}" srcOrd="7" destOrd="0" presId="urn:microsoft.com/office/officeart/2005/8/layout/vList2"/>
    <dgm:cxn modelId="{97B77A5C-2E44-482A-A3E1-BCD62612FFF8}" type="presParOf" srcId="{46DE9335-7553-4D09-BEB0-9132345A551E}" destId="{7424DA15-EB74-4224-841F-A02FBD87DAA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B93E01-F94A-4E68-86AB-58B1E1B4627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F3FBD3-82CF-4268-B8E7-DC5AB050FB54}">
      <dgm:prSet/>
      <dgm:spPr/>
      <dgm:t>
        <a:bodyPr/>
        <a:lstStyle/>
        <a:p>
          <a:pPr>
            <a:defRPr b="1"/>
          </a:pP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Uniform</a:t>
          </a:r>
          <a:r>
            <a:rPr lang="en-US" dirty="0"/>
            <a:t> </a:t>
          </a:r>
        </a:p>
      </dgm:t>
    </dgm:pt>
    <dgm:pt modelId="{0989A719-F506-470E-B65A-83F066F3791E}" type="parTrans" cxnId="{518C65FD-ED1B-4F2C-B413-41F7E2995586}">
      <dgm:prSet/>
      <dgm:spPr/>
      <dgm:t>
        <a:bodyPr/>
        <a:lstStyle/>
        <a:p>
          <a:endParaRPr lang="en-US"/>
        </a:p>
      </dgm:t>
    </dgm:pt>
    <dgm:pt modelId="{00BF38F0-4389-4135-ACFB-9DEC9478D671}" type="sibTrans" cxnId="{518C65FD-ED1B-4F2C-B413-41F7E2995586}">
      <dgm:prSet/>
      <dgm:spPr/>
      <dgm:t>
        <a:bodyPr/>
        <a:lstStyle/>
        <a:p>
          <a:endParaRPr lang="en-US"/>
        </a:p>
      </dgm:t>
    </dgm:pt>
    <dgm:pt modelId="{1955369A-BA55-4053-8EB5-0CBE7CDE3718}">
      <dgm:prSet custT="1"/>
      <dgm:spPr/>
      <dgm:t>
        <a:bodyPr/>
        <a:lstStyle/>
        <a:p>
          <a:r>
            <a:rPr lang="en-US" sz="20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All students must follow </a:t>
          </a:r>
          <a:br>
            <a:rPr lang="en-US" sz="20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0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NBEC Dress Code Policy</a:t>
          </a:r>
          <a:br>
            <a:rPr lang="en-US" sz="20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2000" b="1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27FE2B-F723-450C-A8D3-EA6B988982BD}" type="parTrans" cxnId="{6E81F1A5-3D7B-4D5B-B2AE-EA5C27E04331}">
      <dgm:prSet/>
      <dgm:spPr/>
      <dgm:t>
        <a:bodyPr/>
        <a:lstStyle/>
        <a:p>
          <a:endParaRPr lang="en-US"/>
        </a:p>
      </dgm:t>
    </dgm:pt>
    <dgm:pt modelId="{32A09E05-E7B3-415E-9B7C-80E8AE865B15}" type="sibTrans" cxnId="{6E81F1A5-3D7B-4D5B-B2AE-EA5C27E04331}">
      <dgm:prSet/>
      <dgm:spPr/>
      <dgm:t>
        <a:bodyPr/>
        <a:lstStyle/>
        <a:p>
          <a:endParaRPr lang="en-US"/>
        </a:p>
      </dgm:t>
    </dgm:pt>
    <dgm:pt modelId="{80FFC5FD-17EA-40A4-9F20-A474FB15481B}">
      <dgm:prSet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Uniform Polos may be purchased at the school for $15</a:t>
          </a:r>
        </a:p>
      </dgm:t>
    </dgm:pt>
    <dgm:pt modelId="{55A240BD-FBA8-49FB-B7D2-4F94E26FC21C}" type="parTrans" cxnId="{4C3B4615-00D4-481C-AC2B-B1BC5EE38D67}">
      <dgm:prSet/>
      <dgm:spPr/>
      <dgm:t>
        <a:bodyPr/>
        <a:lstStyle/>
        <a:p>
          <a:endParaRPr lang="en-US"/>
        </a:p>
      </dgm:t>
    </dgm:pt>
    <dgm:pt modelId="{CFD95F7C-E218-4472-BC66-55BAB18C3336}" type="sibTrans" cxnId="{4C3B4615-00D4-481C-AC2B-B1BC5EE38D67}">
      <dgm:prSet/>
      <dgm:spPr/>
      <dgm:t>
        <a:bodyPr/>
        <a:lstStyle/>
        <a:p>
          <a:endParaRPr lang="en-US"/>
        </a:p>
      </dgm:t>
    </dgm:pt>
    <dgm:pt modelId="{466B23C0-2CF5-4BA6-984F-25B31AB76E79}">
      <dgm:prSet/>
      <dgm:spPr/>
      <dgm:t>
        <a:bodyPr/>
        <a:lstStyle/>
        <a:p>
          <a:pPr>
            <a:defRPr b="1"/>
          </a:pP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School ID Card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</a:p>
      </dgm:t>
    </dgm:pt>
    <dgm:pt modelId="{39EEDD61-9FE4-4752-9785-FEF93D2422DA}" type="parTrans" cxnId="{46120DC4-FA06-446E-9560-58876ECEE98E}">
      <dgm:prSet/>
      <dgm:spPr/>
      <dgm:t>
        <a:bodyPr/>
        <a:lstStyle/>
        <a:p>
          <a:endParaRPr lang="en-US"/>
        </a:p>
      </dgm:t>
    </dgm:pt>
    <dgm:pt modelId="{E9F4D2F2-48E2-4720-BD2B-99A5BECD497C}" type="sibTrans" cxnId="{46120DC4-FA06-446E-9560-58876ECEE98E}">
      <dgm:prSet/>
      <dgm:spPr/>
      <dgm:t>
        <a:bodyPr/>
        <a:lstStyle/>
        <a:p>
          <a:endParaRPr lang="en-US"/>
        </a:p>
      </dgm:t>
    </dgm:pt>
    <dgm:pt modelId="{BA7158FF-8F75-45FC-9CB5-36F99FB7296E}">
      <dgm:prSet custT="1"/>
      <dgm:spPr/>
      <dgm:t>
        <a:bodyPr/>
        <a:lstStyle/>
        <a:p>
          <a:r>
            <a:rPr lang="en-US" sz="2000" b="1" dirty="0">
              <a:solidFill>
                <a:srgbClr val="33CCFF"/>
              </a:solidFill>
              <a:latin typeface="Candara" panose="020E0502030303020204" pitchFamily="34" charset="0"/>
            </a:rPr>
            <a:t>ID Cards must be visibly always worn. ID cards must be worn on torso near polo collar or chest area.</a:t>
          </a:r>
          <a:br>
            <a:rPr lang="en-US" sz="2000" b="1" dirty="0">
              <a:solidFill>
                <a:srgbClr val="33CCFF"/>
              </a:solidFill>
              <a:latin typeface="Candara" panose="020E0502030303020204" pitchFamily="34" charset="0"/>
            </a:rPr>
          </a:br>
          <a:endParaRPr lang="en-US" sz="2000" b="1" dirty="0">
            <a:solidFill>
              <a:srgbClr val="33CCFF"/>
            </a:solidFill>
            <a:latin typeface="Candara" panose="020E0502030303020204" pitchFamily="34" charset="0"/>
          </a:endParaRPr>
        </a:p>
      </dgm:t>
    </dgm:pt>
    <dgm:pt modelId="{EED53596-EC8D-4514-AE6B-76B1B9E00C50}" type="parTrans" cxnId="{7D64BD3B-8D76-4825-8110-0B194AE908E8}">
      <dgm:prSet/>
      <dgm:spPr/>
      <dgm:t>
        <a:bodyPr/>
        <a:lstStyle/>
        <a:p>
          <a:endParaRPr lang="en-US"/>
        </a:p>
      </dgm:t>
    </dgm:pt>
    <dgm:pt modelId="{7C458BDF-BA70-406D-961B-FCCCB97B0B54}" type="sibTrans" cxnId="{7D64BD3B-8D76-4825-8110-0B194AE908E8}">
      <dgm:prSet/>
      <dgm:spPr/>
      <dgm:t>
        <a:bodyPr/>
        <a:lstStyle/>
        <a:p>
          <a:endParaRPr lang="en-US"/>
        </a:p>
      </dgm:t>
    </dgm:pt>
    <dgm:pt modelId="{C155203D-A950-4231-9DB1-BA1202B4F094}">
      <dgm:prSet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  <a:latin typeface="Candara" panose="020E0502030303020204" pitchFamily="34" charset="0"/>
            </a:rPr>
            <a:t>Must be replaced, if lost or damaged, at a cost of $5.00.</a:t>
          </a:r>
        </a:p>
      </dgm:t>
    </dgm:pt>
    <dgm:pt modelId="{F9174E45-4D79-4601-AF42-9EE799ABDE71}" type="parTrans" cxnId="{C4C5DD9E-2626-4718-991F-236407D3203E}">
      <dgm:prSet/>
      <dgm:spPr/>
      <dgm:t>
        <a:bodyPr/>
        <a:lstStyle/>
        <a:p>
          <a:endParaRPr lang="en-US"/>
        </a:p>
      </dgm:t>
    </dgm:pt>
    <dgm:pt modelId="{298A3DFC-D162-4F21-B3CA-817AB1142BEA}" type="sibTrans" cxnId="{C4C5DD9E-2626-4718-991F-236407D3203E}">
      <dgm:prSet/>
      <dgm:spPr/>
      <dgm:t>
        <a:bodyPr/>
        <a:lstStyle/>
        <a:p>
          <a:endParaRPr lang="en-US"/>
        </a:p>
      </dgm:t>
    </dgm:pt>
    <dgm:pt modelId="{E31C1D84-5756-4152-8AC9-2910B0248832}">
      <dgm:prSet/>
      <dgm:spPr/>
      <dgm:t>
        <a:bodyPr/>
        <a:lstStyle/>
        <a:p>
          <a:pPr>
            <a:defRPr b="1"/>
          </a:pP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Violating Dress Code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B4F125-190C-4F6E-B747-457AA76E7C08}" type="parTrans" cxnId="{0CE00A6F-B457-4940-AFD1-4A7FD175DC4F}">
      <dgm:prSet/>
      <dgm:spPr/>
      <dgm:t>
        <a:bodyPr/>
        <a:lstStyle/>
        <a:p>
          <a:endParaRPr lang="en-US"/>
        </a:p>
      </dgm:t>
    </dgm:pt>
    <dgm:pt modelId="{98C18E93-AA73-40BD-9852-D40BD1A1944A}" type="sibTrans" cxnId="{0CE00A6F-B457-4940-AFD1-4A7FD175DC4F}">
      <dgm:prSet/>
      <dgm:spPr/>
      <dgm:t>
        <a:bodyPr/>
        <a:lstStyle/>
        <a:p>
          <a:endParaRPr lang="en-US"/>
        </a:p>
      </dgm:t>
    </dgm:pt>
    <dgm:pt modelId="{8565B695-5B96-4933-A710-5D7BAB0B61EC}">
      <dgm:prSet custT="1"/>
      <dgm:spPr/>
      <dgm:t>
        <a:bodyPr/>
        <a:lstStyle/>
        <a:p>
          <a:r>
            <a:rPr lang="en-US" sz="20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Disciplinary action given to students in constant violation of the dress code</a:t>
          </a:r>
          <a:br>
            <a:rPr lang="en-US" sz="20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0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br>
            <a:rPr lang="en-US" sz="2000" b="1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(lunch detention, in-school suspension).</a:t>
          </a:r>
        </a:p>
      </dgm:t>
    </dgm:pt>
    <dgm:pt modelId="{B99ED868-C527-47EA-A5EC-0F67C232FE19}" type="parTrans" cxnId="{7923D2B6-D62B-4645-8962-47D6FF8A481B}">
      <dgm:prSet/>
      <dgm:spPr/>
      <dgm:t>
        <a:bodyPr/>
        <a:lstStyle/>
        <a:p>
          <a:endParaRPr lang="en-US"/>
        </a:p>
      </dgm:t>
    </dgm:pt>
    <dgm:pt modelId="{7A20B1DF-6190-45B3-9D67-C602AFF4B318}" type="sibTrans" cxnId="{7923D2B6-D62B-4645-8962-47D6FF8A481B}">
      <dgm:prSet/>
      <dgm:spPr/>
      <dgm:t>
        <a:bodyPr/>
        <a:lstStyle/>
        <a:p>
          <a:endParaRPr lang="en-US"/>
        </a:p>
      </dgm:t>
    </dgm:pt>
    <dgm:pt modelId="{DBC747EA-60D9-41B6-8C5F-3481627DD84F}" type="pres">
      <dgm:prSet presAssocID="{83B93E01-F94A-4E68-86AB-58B1E1B46273}" presName="root" presStyleCnt="0">
        <dgm:presLayoutVars>
          <dgm:dir/>
          <dgm:resizeHandles val="exact"/>
        </dgm:presLayoutVars>
      </dgm:prSet>
      <dgm:spPr/>
    </dgm:pt>
    <dgm:pt modelId="{77AEE628-56C1-46A8-A5CE-0A71D36DB408}" type="pres">
      <dgm:prSet presAssocID="{88F3FBD3-82CF-4268-B8E7-DC5AB050FB54}" presName="compNode" presStyleCnt="0"/>
      <dgm:spPr/>
    </dgm:pt>
    <dgm:pt modelId="{F7363E2F-FFDF-4512-A7E5-81B3C92C39BA}" type="pres">
      <dgm:prSet presAssocID="{88F3FBD3-82CF-4268-B8E7-DC5AB050FB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"/>
        </a:ext>
      </dgm:extLst>
    </dgm:pt>
    <dgm:pt modelId="{CDCFF198-0FB0-4F6C-AD15-0DB3962D0138}" type="pres">
      <dgm:prSet presAssocID="{88F3FBD3-82CF-4268-B8E7-DC5AB050FB54}" presName="iconSpace" presStyleCnt="0"/>
      <dgm:spPr/>
    </dgm:pt>
    <dgm:pt modelId="{BB0C285F-ABCA-4E13-B422-CD237A5F2A42}" type="pres">
      <dgm:prSet presAssocID="{88F3FBD3-82CF-4268-B8E7-DC5AB050FB54}" presName="parTx" presStyleLbl="revTx" presStyleIdx="0" presStyleCnt="6">
        <dgm:presLayoutVars>
          <dgm:chMax val="0"/>
          <dgm:chPref val="0"/>
        </dgm:presLayoutVars>
      </dgm:prSet>
      <dgm:spPr/>
    </dgm:pt>
    <dgm:pt modelId="{674487CB-D506-4698-810C-CC5627276729}" type="pres">
      <dgm:prSet presAssocID="{88F3FBD3-82CF-4268-B8E7-DC5AB050FB54}" presName="txSpace" presStyleCnt="0"/>
      <dgm:spPr/>
    </dgm:pt>
    <dgm:pt modelId="{CDF6E345-9C71-4168-8DA9-9389A9C01085}" type="pres">
      <dgm:prSet presAssocID="{88F3FBD3-82CF-4268-B8E7-DC5AB050FB54}" presName="desTx" presStyleLbl="revTx" presStyleIdx="1" presStyleCnt="6">
        <dgm:presLayoutVars/>
      </dgm:prSet>
      <dgm:spPr/>
    </dgm:pt>
    <dgm:pt modelId="{DA3FB7A1-4D81-44FA-B228-AEDD20BB5D32}" type="pres">
      <dgm:prSet presAssocID="{00BF38F0-4389-4135-ACFB-9DEC9478D671}" presName="sibTrans" presStyleCnt="0"/>
      <dgm:spPr/>
    </dgm:pt>
    <dgm:pt modelId="{EED82F46-EFFA-4C29-B1D0-E76842C00CF6}" type="pres">
      <dgm:prSet presAssocID="{466B23C0-2CF5-4BA6-984F-25B31AB76E79}" presName="compNode" presStyleCnt="0"/>
      <dgm:spPr/>
    </dgm:pt>
    <dgm:pt modelId="{7FDEAED1-13F5-4360-A078-34EB0D8C868F}" type="pres">
      <dgm:prSet presAssocID="{466B23C0-2CF5-4BA6-984F-25B31AB76E7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2B3B042A-29D1-4503-9E5B-F43731A13146}" type="pres">
      <dgm:prSet presAssocID="{466B23C0-2CF5-4BA6-984F-25B31AB76E79}" presName="iconSpace" presStyleCnt="0"/>
      <dgm:spPr/>
    </dgm:pt>
    <dgm:pt modelId="{EEC7AC81-886C-4373-830C-950FEE632119}" type="pres">
      <dgm:prSet presAssocID="{466B23C0-2CF5-4BA6-984F-25B31AB76E79}" presName="parTx" presStyleLbl="revTx" presStyleIdx="2" presStyleCnt="6">
        <dgm:presLayoutVars>
          <dgm:chMax val="0"/>
          <dgm:chPref val="0"/>
        </dgm:presLayoutVars>
      </dgm:prSet>
      <dgm:spPr/>
    </dgm:pt>
    <dgm:pt modelId="{7D80F015-01CD-4294-A3A2-7DDE1676B59B}" type="pres">
      <dgm:prSet presAssocID="{466B23C0-2CF5-4BA6-984F-25B31AB76E79}" presName="txSpace" presStyleCnt="0"/>
      <dgm:spPr/>
    </dgm:pt>
    <dgm:pt modelId="{5031AD50-F5A0-4821-9173-14949ABDAC2B}" type="pres">
      <dgm:prSet presAssocID="{466B23C0-2CF5-4BA6-984F-25B31AB76E79}" presName="desTx" presStyleLbl="revTx" presStyleIdx="3" presStyleCnt="6">
        <dgm:presLayoutVars/>
      </dgm:prSet>
      <dgm:spPr/>
    </dgm:pt>
    <dgm:pt modelId="{E009E1E5-47D1-4BA2-A5B4-994F4C8EED48}" type="pres">
      <dgm:prSet presAssocID="{E9F4D2F2-48E2-4720-BD2B-99A5BECD497C}" presName="sibTrans" presStyleCnt="0"/>
      <dgm:spPr/>
    </dgm:pt>
    <dgm:pt modelId="{31C2B88B-400F-4F29-9C2D-6C3A53E6C777}" type="pres">
      <dgm:prSet presAssocID="{E31C1D84-5756-4152-8AC9-2910B0248832}" presName="compNode" presStyleCnt="0"/>
      <dgm:spPr/>
    </dgm:pt>
    <dgm:pt modelId="{E47389BA-B75D-4C2D-B38B-1BEDA2CACE41}" type="pres">
      <dgm:prSet presAssocID="{E31C1D84-5756-4152-8AC9-2910B02488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2D9ED2D2-226F-4EB9-B2AC-9F4C64DF301B}" type="pres">
      <dgm:prSet presAssocID="{E31C1D84-5756-4152-8AC9-2910B0248832}" presName="iconSpace" presStyleCnt="0"/>
      <dgm:spPr/>
    </dgm:pt>
    <dgm:pt modelId="{7EF30972-899F-4549-BBAA-FCA981A5E120}" type="pres">
      <dgm:prSet presAssocID="{E31C1D84-5756-4152-8AC9-2910B0248832}" presName="parTx" presStyleLbl="revTx" presStyleIdx="4" presStyleCnt="6">
        <dgm:presLayoutVars>
          <dgm:chMax val="0"/>
          <dgm:chPref val="0"/>
        </dgm:presLayoutVars>
      </dgm:prSet>
      <dgm:spPr/>
    </dgm:pt>
    <dgm:pt modelId="{C3A2096C-19F3-4198-AD2F-D049E7BA52CE}" type="pres">
      <dgm:prSet presAssocID="{E31C1D84-5756-4152-8AC9-2910B0248832}" presName="txSpace" presStyleCnt="0"/>
      <dgm:spPr/>
    </dgm:pt>
    <dgm:pt modelId="{2312A298-DBB7-4003-9783-42750DD5B71C}" type="pres">
      <dgm:prSet presAssocID="{E31C1D84-5756-4152-8AC9-2910B0248832}" presName="desTx" presStyleLbl="revTx" presStyleIdx="5" presStyleCnt="6">
        <dgm:presLayoutVars/>
      </dgm:prSet>
      <dgm:spPr/>
    </dgm:pt>
  </dgm:ptLst>
  <dgm:cxnLst>
    <dgm:cxn modelId="{2CCFE000-A369-484A-BD88-F28BF8AC083F}" type="presOf" srcId="{80FFC5FD-17EA-40A4-9F20-A474FB15481B}" destId="{CDF6E345-9C71-4168-8DA9-9389A9C01085}" srcOrd="0" destOrd="1" presId="urn:microsoft.com/office/officeart/2018/2/layout/IconLabelDescriptionList"/>
    <dgm:cxn modelId="{CBE74105-3AC7-42D9-BC68-28B52DBB16BD}" type="presOf" srcId="{C155203D-A950-4231-9DB1-BA1202B4F094}" destId="{5031AD50-F5A0-4821-9173-14949ABDAC2B}" srcOrd="0" destOrd="1" presId="urn:microsoft.com/office/officeart/2018/2/layout/IconLabelDescriptionList"/>
    <dgm:cxn modelId="{4C3B4615-00D4-481C-AC2B-B1BC5EE38D67}" srcId="{88F3FBD3-82CF-4268-B8E7-DC5AB050FB54}" destId="{80FFC5FD-17EA-40A4-9F20-A474FB15481B}" srcOrd="1" destOrd="0" parTransId="{55A240BD-FBA8-49FB-B7D2-4F94E26FC21C}" sibTransId="{CFD95F7C-E218-4472-BC66-55BAB18C3336}"/>
    <dgm:cxn modelId="{7D64BD3B-8D76-4825-8110-0B194AE908E8}" srcId="{466B23C0-2CF5-4BA6-984F-25B31AB76E79}" destId="{BA7158FF-8F75-45FC-9CB5-36F99FB7296E}" srcOrd="0" destOrd="0" parTransId="{EED53596-EC8D-4514-AE6B-76B1B9E00C50}" sibTransId="{7C458BDF-BA70-406D-961B-FCCCB97B0B54}"/>
    <dgm:cxn modelId="{0CE00A6F-B457-4940-AFD1-4A7FD175DC4F}" srcId="{83B93E01-F94A-4E68-86AB-58B1E1B46273}" destId="{E31C1D84-5756-4152-8AC9-2910B0248832}" srcOrd="2" destOrd="0" parTransId="{29B4F125-190C-4F6E-B747-457AA76E7C08}" sibTransId="{98C18E93-AA73-40BD-9852-D40BD1A1944A}"/>
    <dgm:cxn modelId="{E9E5D789-3926-4E4E-AFEB-BA60F047D527}" type="presOf" srcId="{E31C1D84-5756-4152-8AC9-2910B0248832}" destId="{7EF30972-899F-4549-BBAA-FCA981A5E120}" srcOrd="0" destOrd="0" presId="urn:microsoft.com/office/officeart/2018/2/layout/IconLabelDescriptionList"/>
    <dgm:cxn modelId="{C4C5DD9E-2626-4718-991F-236407D3203E}" srcId="{466B23C0-2CF5-4BA6-984F-25B31AB76E79}" destId="{C155203D-A950-4231-9DB1-BA1202B4F094}" srcOrd="1" destOrd="0" parTransId="{F9174E45-4D79-4601-AF42-9EE799ABDE71}" sibTransId="{298A3DFC-D162-4F21-B3CA-817AB1142BEA}"/>
    <dgm:cxn modelId="{6E81F1A5-3D7B-4D5B-B2AE-EA5C27E04331}" srcId="{88F3FBD3-82CF-4268-B8E7-DC5AB050FB54}" destId="{1955369A-BA55-4053-8EB5-0CBE7CDE3718}" srcOrd="0" destOrd="0" parTransId="{F627FE2B-F723-450C-A8D3-EA6B988982BD}" sibTransId="{32A09E05-E7B3-415E-9B7C-80E8AE865B15}"/>
    <dgm:cxn modelId="{1EDE95A9-A6CD-4439-9F4C-804208D23E11}" type="presOf" srcId="{88F3FBD3-82CF-4268-B8E7-DC5AB050FB54}" destId="{BB0C285F-ABCA-4E13-B422-CD237A5F2A42}" srcOrd="0" destOrd="0" presId="urn:microsoft.com/office/officeart/2018/2/layout/IconLabelDescriptionList"/>
    <dgm:cxn modelId="{181684B3-725A-42F0-A05B-24678C0E5844}" type="presOf" srcId="{8565B695-5B96-4933-A710-5D7BAB0B61EC}" destId="{2312A298-DBB7-4003-9783-42750DD5B71C}" srcOrd="0" destOrd="0" presId="urn:microsoft.com/office/officeart/2018/2/layout/IconLabelDescriptionList"/>
    <dgm:cxn modelId="{7923D2B6-D62B-4645-8962-47D6FF8A481B}" srcId="{E31C1D84-5756-4152-8AC9-2910B0248832}" destId="{8565B695-5B96-4933-A710-5D7BAB0B61EC}" srcOrd="0" destOrd="0" parTransId="{B99ED868-C527-47EA-A5EC-0F67C232FE19}" sibTransId="{7A20B1DF-6190-45B3-9D67-C602AFF4B318}"/>
    <dgm:cxn modelId="{4ABC53C1-A85C-48CA-BF55-B1FA6D8F1CE6}" type="presOf" srcId="{BA7158FF-8F75-45FC-9CB5-36F99FB7296E}" destId="{5031AD50-F5A0-4821-9173-14949ABDAC2B}" srcOrd="0" destOrd="0" presId="urn:microsoft.com/office/officeart/2018/2/layout/IconLabelDescriptionList"/>
    <dgm:cxn modelId="{D8EA30C3-3F3C-44FD-B8D7-B0ED51D8189B}" type="presOf" srcId="{466B23C0-2CF5-4BA6-984F-25B31AB76E79}" destId="{EEC7AC81-886C-4373-830C-950FEE632119}" srcOrd="0" destOrd="0" presId="urn:microsoft.com/office/officeart/2018/2/layout/IconLabelDescriptionList"/>
    <dgm:cxn modelId="{46120DC4-FA06-446E-9560-58876ECEE98E}" srcId="{83B93E01-F94A-4E68-86AB-58B1E1B46273}" destId="{466B23C0-2CF5-4BA6-984F-25B31AB76E79}" srcOrd="1" destOrd="0" parTransId="{39EEDD61-9FE4-4752-9785-FEF93D2422DA}" sibTransId="{E9F4D2F2-48E2-4720-BD2B-99A5BECD497C}"/>
    <dgm:cxn modelId="{4AFF50C8-9F16-470C-AA18-5687C0156BAC}" type="presOf" srcId="{83B93E01-F94A-4E68-86AB-58B1E1B46273}" destId="{DBC747EA-60D9-41B6-8C5F-3481627DD84F}" srcOrd="0" destOrd="0" presId="urn:microsoft.com/office/officeart/2018/2/layout/IconLabelDescriptionList"/>
    <dgm:cxn modelId="{2B25ABD8-4500-4D6B-A8D6-7808CDD3CDEE}" type="presOf" srcId="{1955369A-BA55-4053-8EB5-0CBE7CDE3718}" destId="{CDF6E345-9C71-4168-8DA9-9389A9C01085}" srcOrd="0" destOrd="0" presId="urn:microsoft.com/office/officeart/2018/2/layout/IconLabelDescriptionList"/>
    <dgm:cxn modelId="{518C65FD-ED1B-4F2C-B413-41F7E2995586}" srcId="{83B93E01-F94A-4E68-86AB-58B1E1B46273}" destId="{88F3FBD3-82CF-4268-B8E7-DC5AB050FB54}" srcOrd="0" destOrd="0" parTransId="{0989A719-F506-470E-B65A-83F066F3791E}" sibTransId="{00BF38F0-4389-4135-ACFB-9DEC9478D671}"/>
    <dgm:cxn modelId="{73AFE67E-2749-48BB-82DC-9CDE94C3661C}" type="presParOf" srcId="{DBC747EA-60D9-41B6-8C5F-3481627DD84F}" destId="{77AEE628-56C1-46A8-A5CE-0A71D36DB408}" srcOrd="0" destOrd="0" presId="urn:microsoft.com/office/officeart/2018/2/layout/IconLabelDescriptionList"/>
    <dgm:cxn modelId="{1800EA7B-A378-4023-8674-5458DA9D5E9A}" type="presParOf" srcId="{77AEE628-56C1-46A8-A5CE-0A71D36DB408}" destId="{F7363E2F-FFDF-4512-A7E5-81B3C92C39BA}" srcOrd="0" destOrd="0" presId="urn:microsoft.com/office/officeart/2018/2/layout/IconLabelDescriptionList"/>
    <dgm:cxn modelId="{D3300E20-D3D0-449E-8ECF-2F010E262A60}" type="presParOf" srcId="{77AEE628-56C1-46A8-A5CE-0A71D36DB408}" destId="{CDCFF198-0FB0-4F6C-AD15-0DB3962D0138}" srcOrd="1" destOrd="0" presId="urn:microsoft.com/office/officeart/2018/2/layout/IconLabelDescriptionList"/>
    <dgm:cxn modelId="{0EB7716D-0AB1-4399-9106-FB7E559FBB92}" type="presParOf" srcId="{77AEE628-56C1-46A8-A5CE-0A71D36DB408}" destId="{BB0C285F-ABCA-4E13-B422-CD237A5F2A42}" srcOrd="2" destOrd="0" presId="urn:microsoft.com/office/officeart/2018/2/layout/IconLabelDescriptionList"/>
    <dgm:cxn modelId="{65FC386A-B224-441E-8462-FE9AB31CA329}" type="presParOf" srcId="{77AEE628-56C1-46A8-A5CE-0A71D36DB408}" destId="{674487CB-D506-4698-810C-CC5627276729}" srcOrd="3" destOrd="0" presId="urn:microsoft.com/office/officeart/2018/2/layout/IconLabelDescriptionList"/>
    <dgm:cxn modelId="{3D0E4AB6-DA1A-4008-8F98-CB70E22A2B04}" type="presParOf" srcId="{77AEE628-56C1-46A8-A5CE-0A71D36DB408}" destId="{CDF6E345-9C71-4168-8DA9-9389A9C01085}" srcOrd="4" destOrd="0" presId="urn:microsoft.com/office/officeart/2018/2/layout/IconLabelDescriptionList"/>
    <dgm:cxn modelId="{A5C3C422-1889-4FE8-9CF6-2557A9BC95E4}" type="presParOf" srcId="{DBC747EA-60D9-41B6-8C5F-3481627DD84F}" destId="{DA3FB7A1-4D81-44FA-B228-AEDD20BB5D32}" srcOrd="1" destOrd="0" presId="urn:microsoft.com/office/officeart/2018/2/layout/IconLabelDescriptionList"/>
    <dgm:cxn modelId="{2CC318F2-408E-4B8D-BF96-E0663F7C94B8}" type="presParOf" srcId="{DBC747EA-60D9-41B6-8C5F-3481627DD84F}" destId="{EED82F46-EFFA-4C29-B1D0-E76842C00CF6}" srcOrd="2" destOrd="0" presId="urn:microsoft.com/office/officeart/2018/2/layout/IconLabelDescriptionList"/>
    <dgm:cxn modelId="{4BD144E7-DC75-48BD-BB43-69E15CDE5DAE}" type="presParOf" srcId="{EED82F46-EFFA-4C29-B1D0-E76842C00CF6}" destId="{7FDEAED1-13F5-4360-A078-34EB0D8C868F}" srcOrd="0" destOrd="0" presId="urn:microsoft.com/office/officeart/2018/2/layout/IconLabelDescriptionList"/>
    <dgm:cxn modelId="{CC10D40F-534C-4959-A6CB-C0ACB76D98CF}" type="presParOf" srcId="{EED82F46-EFFA-4C29-B1D0-E76842C00CF6}" destId="{2B3B042A-29D1-4503-9E5B-F43731A13146}" srcOrd="1" destOrd="0" presId="urn:microsoft.com/office/officeart/2018/2/layout/IconLabelDescriptionList"/>
    <dgm:cxn modelId="{6AF5E133-8AA6-468A-AB17-58AAF0543CC8}" type="presParOf" srcId="{EED82F46-EFFA-4C29-B1D0-E76842C00CF6}" destId="{EEC7AC81-886C-4373-830C-950FEE632119}" srcOrd="2" destOrd="0" presId="urn:microsoft.com/office/officeart/2018/2/layout/IconLabelDescriptionList"/>
    <dgm:cxn modelId="{86CCF06D-7B01-41B6-A597-A8BAC6C44A03}" type="presParOf" srcId="{EED82F46-EFFA-4C29-B1D0-E76842C00CF6}" destId="{7D80F015-01CD-4294-A3A2-7DDE1676B59B}" srcOrd="3" destOrd="0" presId="urn:microsoft.com/office/officeart/2018/2/layout/IconLabelDescriptionList"/>
    <dgm:cxn modelId="{771C6D7D-1135-400E-9A18-C6BEC8EBF762}" type="presParOf" srcId="{EED82F46-EFFA-4C29-B1D0-E76842C00CF6}" destId="{5031AD50-F5A0-4821-9173-14949ABDAC2B}" srcOrd="4" destOrd="0" presId="urn:microsoft.com/office/officeart/2018/2/layout/IconLabelDescriptionList"/>
    <dgm:cxn modelId="{D218CB06-3AA1-4305-A58B-54B0D8BF4CFD}" type="presParOf" srcId="{DBC747EA-60D9-41B6-8C5F-3481627DD84F}" destId="{E009E1E5-47D1-4BA2-A5B4-994F4C8EED48}" srcOrd="3" destOrd="0" presId="urn:microsoft.com/office/officeart/2018/2/layout/IconLabelDescriptionList"/>
    <dgm:cxn modelId="{D9AE1E80-6A60-496B-AF86-80EFC1959B55}" type="presParOf" srcId="{DBC747EA-60D9-41B6-8C5F-3481627DD84F}" destId="{31C2B88B-400F-4F29-9C2D-6C3A53E6C777}" srcOrd="4" destOrd="0" presId="urn:microsoft.com/office/officeart/2018/2/layout/IconLabelDescriptionList"/>
    <dgm:cxn modelId="{3DD19D63-3E0D-4853-BB2F-92C0CF8EDBB2}" type="presParOf" srcId="{31C2B88B-400F-4F29-9C2D-6C3A53E6C777}" destId="{E47389BA-B75D-4C2D-B38B-1BEDA2CACE41}" srcOrd="0" destOrd="0" presId="urn:microsoft.com/office/officeart/2018/2/layout/IconLabelDescriptionList"/>
    <dgm:cxn modelId="{1BF361BC-0822-4C97-A4F2-42FE89D756BF}" type="presParOf" srcId="{31C2B88B-400F-4F29-9C2D-6C3A53E6C777}" destId="{2D9ED2D2-226F-4EB9-B2AC-9F4C64DF301B}" srcOrd="1" destOrd="0" presId="urn:microsoft.com/office/officeart/2018/2/layout/IconLabelDescriptionList"/>
    <dgm:cxn modelId="{FB6B440D-D8FA-4BCB-A152-E1116C6A7F7B}" type="presParOf" srcId="{31C2B88B-400F-4F29-9C2D-6C3A53E6C777}" destId="{7EF30972-899F-4549-BBAA-FCA981A5E120}" srcOrd="2" destOrd="0" presId="urn:microsoft.com/office/officeart/2018/2/layout/IconLabelDescriptionList"/>
    <dgm:cxn modelId="{C80BAFB4-DF48-4D10-AAA2-C6D3CA7A2B14}" type="presParOf" srcId="{31C2B88B-400F-4F29-9C2D-6C3A53E6C777}" destId="{C3A2096C-19F3-4198-AD2F-D049E7BA52CE}" srcOrd="3" destOrd="0" presId="urn:microsoft.com/office/officeart/2018/2/layout/IconLabelDescriptionList"/>
    <dgm:cxn modelId="{9F48644E-3CED-4519-924F-BCDDB8591E4D}" type="presParOf" srcId="{31C2B88B-400F-4F29-9C2D-6C3A53E6C777}" destId="{2312A298-DBB7-4003-9783-42750DD5B71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3CF72-78AA-42F4-BA29-54D516218122}">
      <dsp:nvSpPr>
        <dsp:cNvPr id="0" name=""/>
        <dsp:cNvSpPr/>
      </dsp:nvSpPr>
      <dsp:spPr>
        <a:xfrm>
          <a:off x="121545" y="643141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636CE-4C4B-4B52-A092-42D66FC01BC4}">
      <dsp:nvSpPr>
        <dsp:cNvPr id="0" name=""/>
        <dsp:cNvSpPr/>
      </dsp:nvSpPr>
      <dsp:spPr>
        <a:xfrm>
          <a:off x="274195" y="839424"/>
          <a:ext cx="493913" cy="493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174AB-0465-410E-A0BC-4F9B0DCA146B}">
      <dsp:nvSpPr>
        <dsp:cNvPr id="0" name=""/>
        <dsp:cNvSpPr/>
      </dsp:nvSpPr>
      <dsp:spPr>
        <a:xfrm>
          <a:off x="1059381" y="643141"/>
          <a:ext cx="2355145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New Beginnings</a:t>
          </a:r>
          <a:b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(407) 348-4466</a:t>
          </a:r>
        </a:p>
      </dsp:txBody>
      <dsp:txXfrm>
        <a:off x="1059381" y="643141"/>
        <a:ext cx="2355145" cy="851574"/>
      </dsp:txXfrm>
    </dsp:sp>
    <dsp:sp modelId="{3275339E-DDFD-4D06-BCF6-C4B07CBE92D9}">
      <dsp:nvSpPr>
        <dsp:cNvPr id="0" name=""/>
        <dsp:cNvSpPr/>
      </dsp:nvSpPr>
      <dsp:spPr>
        <a:xfrm>
          <a:off x="151656" y="1833081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1A51-07AA-42EB-81DA-7EFDF3B0586F}">
      <dsp:nvSpPr>
        <dsp:cNvPr id="0" name=""/>
        <dsp:cNvSpPr/>
      </dsp:nvSpPr>
      <dsp:spPr>
        <a:xfrm>
          <a:off x="330483" y="2011915"/>
          <a:ext cx="493913" cy="493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066B9-7B82-409F-A2F9-82423BC00CB4}">
      <dsp:nvSpPr>
        <dsp:cNvPr id="0" name=""/>
        <dsp:cNvSpPr/>
      </dsp:nvSpPr>
      <dsp:spPr>
        <a:xfrm>
          <a:off x="1089699" y="1833081"/>
          <a:ext cx="2007283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Student Services  </a:t>
          </a:r>
          <a:b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(407) 870-4897</a:t>
          </a:r>
        </a:p>
      </dsp:txBody>
      <dsp:txXfrm>
        <a:off x="1089699" y="1833081"/>
        <a:ext cx="2007283" cy="851574"/>
      </dsp:txXfrm>
    </dsp:sp>
    <dsp:sp modelId="{8DB5A046-F37B-4296-ABA9-86C3E5532512}">
      <dsp:nvSpPr>
        <dsp:cNvPr id="0" name=""/>
        <dsp:cNvSpPr/>
      </dsp:nvSpPr>
      <dsp:spPr>
        <a:xfrm>
          <a:off x="164935" y="4160605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9FFE1-4C52-4BF1-84A8-52A74E749360}">
      <dsp:nvSpPr>
        <dsp:cNvPr id="0" name=""/>
        <dsp:cNvSpPr/>
      </dsp:nvSpPr>
      <dsp:spPr>
        <a:xfrm>
          <a:off x="343761" y="4339433"/>
          <a:ext cx="493913" cy="493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2D4A9-5D7D-408A-9A16-353CBA2DFD3F}">
      <dsp:nvSpPr>
        <dsp:cNvPr id="0" name=""/>
        <dsp:cNvSpPr/>
      </dsp:nvSpPr>
      <dsp:spPr>
        <a:xfrm>
          <a:off x="1134188" y="4287864"/>
          <a:ext cx="2633997" cy="52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Transportation Department</a:t>
          </a:r>
          <a:r>
            <a:rPr lang="en-US" sz="1100" kern="1200" dirty="0"/>
            <a:t>  </a:t>
          </a:r>
          <a:br>
            <a:rPr lang="en-US" sz="1100" kern="1200" dirty="0"/>
          </a:b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(407) 518-4540</a:t>
          </a:r>
        </a:p>
      </dsp:txBody>
      <dsp:txXfrm>
        <a:off x="1134188" y="4287864"/>
        <a:ext cx="2633997" cy="526034"/>
      </dsp:txXfrm>
    </dsp:sp>
    <dsp:sp modelId="{E4194494-279D-4A0D-9CD8-2C0F553BD906}">
      <dsp:nvSpPr>
        <dsp:cNvPr id="0" name=""/>
        <dsp:cNvSpPr/>
      </dsp:nvSpPr>
      <dsp:spPr>
        <a:xfrm>
          <a:off x="156460" y="2943754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C6736-1ED3-4AA1-88F5-DF42DF382821}">
      <dsp:nvSpPr>
        <dsp:cNvPr id="0" name=""/>
        <dsp:cNvSpPr/>
      </dsp:nvSpPr>
      <dsp:spPr>
        <a:xfrm>
          <a:off x="335293" y="3122580"/>
          <a:ext cx="493913" cy="493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3A265-2EA8-4D5C-8594-C242DDE7E485}">
      <dsp:nvSpPr>
        <dsp:cNvPr id="0" name=""/>
        <dsp:cNvSpPr/>
      </dsp:nvSpPr>
      <dsp:spPr>
        <a:xfrm>
          <a:off x="1103280" y="2944077"/>
          <a:ext cx="2007283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Osceola School District  (407) 870-4600</a:t>
          </a:r>
        </a:p>
      </dsp:txBody>
      <dsp:txXfrm>
        <a:off x="1103280" y="2944077"/>
        <a:ext cx="2007283" cy="851574"/>
      </dsp:txXfrm>
    </dsp:sp>
    <dsp:sp modelId="{3652B14F-8396-4325-A7E1-F2EF6E2150A8}">
      <dsp:nvSpPr>
        <dsp:cNvPr id="0" name=""/>
        <dsp:cNvSpPr/>
      </dsp:nvSpPr>
      <dsp:spPr>
        <a:xfrm>
          <a:off x="4810872" y="1948680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023B6-0BB0-423B-BBE7-040DACAEAC4D}">
      <dsp:nvSpPr>
        <dsp:cNvPr id="0" name=""/>
        <dsp:cNvSpPr/>
      </dsp:nvSpPr>
      <dsp:spPr>
        <a:xfrm>
          <a:off x="4989702" y="2127518"/>
          <a:ext cx="493913" cy="4939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2CF1-F212-494E-B77E-1BC82A5A6732}">
      <dsp:nvSpPr>
        <dsp:cNvPr id="0" name=""/>
        <dsp:cNvSpPr/>
      </dsp:nvSpPr>
      <dsp:spPr>
        <a:xfrm>
          <a:off x="5751695" y="1896317"/>
          <a:ext cx="2809072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Ms. Rivas</a:t>
          </a:r>
          <a:br>
            <a:rPr lang="en-US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School Counselor </a:t>
          </a: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atalie.rivas@osceolaschools.net</a:t>
          </a:r>
          <a:endParaRPr lang="en-US" sz="1600" b="1" kern="120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1695" y="1896317"/>
        <a:ext cx="2809072" cy="851574"/>
      </dsp:txXfrm>
    </dsp:sp>
    <dsp:sp modelId="{8A66C54D-4B7A-49AD-9F55-658BC7D8CE9D}">
      <dsp:nvSpPr>
        <dsp:cNvPr id="0" name=""/>
        <dsp:cNvSpPr/>
      </dsp:nvSpPr>
      <dsp:spPr>
        <a:xfrm>
          <a:off x="4810132" y="3022320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4151B-CAFB-4BE7-AF64-1E3F4A47B2A7}">
      <dsp:nvSpPr>
        <dsp:cNvPr id="0" name=""/>
        <dsp:cNvSpPr/>
      </dsp:nvSpPr>
      <dsp:spPr>
        <a:xfrm>
          <a:off x="4988958" y="3201152"/>
          <a:ext cx="493913" cy="493913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4EFB7-204E-459F-A23C-29B02AC10E0B}">
      <dsp:nvSpPr>
        <dsp:cNvPr id="0" name=""/>
        <dsp:cNvSpPr/>
      </dsp:nvSpPr>
      <dsp:spPr>
        <a:xfrm>
          <a:off x="5755085" y="2987397"/>
          <a:ext cx="3845011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Ms. Mayfield-Lane</a:t>
          </a:r>
          <a:b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Psychologist </a:t>
          </a: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brittany.mayfieldlane@osceolaschools.net</a:t>
          </a:r>
          <a:endParaRPr lang="en-US" sz="1600" b="1" kern="120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5085" y="2987397"/>
        <a:ext cx="3845011" cy="851574"/>
      </dsp:txXfrm>
    </dsp:sp>
    <dsp:sp modelId="{5E47D37B-1631-468E-A0E6-7DEC00D3F23E}">
      <dsp:nvSpPr>
        <dsp:cNvPr id="0" name=""/>
        <dsp:cNvSpPr/>
      </dsp:nvSpPr>
      <dsp:spPr>
        <a:xfrm>
          <a:off x="4811278" y="4170812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393FE-9CD3-4725-ACFE-A2200EE80379}">
      <dsp:nvSpPr>
        <dsp:cNvPr id="0" name=""/>
        <dsp:cNvSpPr/>
      </dsp:nvSpPr>
      <dsp:spPr>
        <a:xfrm>
          <a:off x="4990110" y="4349641"/>
          <a:ext cx="493913" cy="493913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BC1A9-CDDD-4829-B2AF-697FFA06332C}">
      <dsp:nvSpPr>
        <dsp:cNvPr id="0" name=""/>
        <dsp:cNvSpPr/>
      </dsp:nvSpPr>
      <dsp:spPr>
        <a:xfrm>
          <a:off x="5725161" y="4196269"/>
          <a:ext cx="3326129" cy="803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Ms. Forsett</a:t>
          </a:r>
          <a:b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Mental Health Counselor</a:t>
          </a:r>
          <a:b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</a:t>
          </a: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ourtney</a:t>
          </a: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</a:t>
          </a: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forsett@osceolaschools.net</a:t>
          </a:r>
          <a:endParaRPr lang="en-US" sz="1600" b="1" u="sng" kern="1200" dirty="0">
            <a:solidFill>
              <a:srgbClr val="33CC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725161" y="4196269"/>
        <a:ext cx="3326129" cy="803758"/>
      </dsp:txXfrm>
    </dsp:sp>
    <dsp:sp modelId="{56D8BBA5-7813-4270-9572-8360135C1AB5}">
      <dsp:nvSpPr>
        <dsp:cNvPr id="0" name=""/>
        <dsp:cNvSpPr/>
      </dsp:nvSpPr>
      <dsp:spPr>
        <a:xfrm>
          <a:off x="4758617" y="724539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43F6D-199B-408D-B47D-3593CC39231C}">
      <dsp:nvSpPr>
        <dsp:cNvPr id="0" name=""/>
        <dsp:cNvSpPr/>
      </dsp:nvSpPr>
      <dsp:spPr>
        <a:xfrm>
          <a:off x="4937450" y="903370"/>
          <a:ext cx="493913" cy="493913"/>
        </a:xfrm>
        <a:prstGeom prst="rect">
          <a:avLst/>
        </a:prstGeom>
        <a:blipFill>
          <a:blip xmlns:r="http://schemas.openxmlformats.org/officeDocument/2006/relationships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30FE4-18CD-4960-8B28-289BB061B61F}">
      <dsp:nvSpPr>
        <dsp:cNvPr id="0" name=""/>
        <dsp:cNvSpPr/>
      </dsp:nvSpPr>
      <dsp:spPr>
        <a:xfrm>
          <a:off x="5650016" y="689625"/>
          <a:ext cx="3808098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Ms. Perez</a:t>
          </a:r>
          <a:b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Dean of Students:</a:t>
          </a:r>
          <a:b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u="sng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omaira.perez@osceolaschools.net</a:t>
          </a:r>
          <a:endParaRPr lang="en-US" sz="1600" b="1" kern="120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50016" y="689625"/>
        <a:ext cx="3808098" cy="8515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63E2F-FFDF-4512-A7E5-81B3C92C39BA}">
      <dsp:nvSpPr>
        <dsp:cNvPr id="0" name=""/>
        <dsp:cNvSpPr/>
      </dsp:nvSpPr>
      <dsp:spPr>
        <a:xfrm>
          <a:off x="1864" y="158970"/>
          <a:ext cx="1169437" cy="1169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C285F-ABCA-4E13-B422-CD237A5F2A42}">
      <dsp:nvSpPr>
        <dsp:cNvPr id="0" name=""/>
        <dsp:cNvSpPr/>
      </dsp:nvSpPr>
      <dsp:spPr>
        <a:xfrm>
          <a:off x="1864" y="1560219"/>
          <a:ext cx="3341249" cy="642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PR" sz="28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Uniforme</a:t>
          </a:r>
          <a:r>
            <a:rPr lang="es-PR" sz="2800" kern="1200" noProof="0" dirty="0"/>
            <a:t> </a:t>
          </a:r>
        </a:p>
      </dsp:txBody>
      <dsp:txXfrm>
        <a:off x="1864" y="1560219"/>
        <a:ext cx="3341249" cy="642146"/>
      </dsp:txXfrm>
    </dsp:sp>
    <dsp:sp modelId="{CDF6E345-9C71-4168-8DA9-9389A9C01085}">
      <dsp:nvSpPr>
        <dsp:cNvPr id="0" name=""/>
        <dsp:cNvSpPr/>
      </dsp:nvSpPr>
      <dsp:spPr>
        <a:xfrm>
          <a:off x="1864" y="2310185"/>
          <a:ext cx="3341249" cy="323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b="1" kern="1200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Todos los estudiantes deben seguir la política de código de vestimenta de NBEC.</a:t>
          </a:r>
          <a:endParaRPr lang="en-US" sz="2000" b="1" kern="1200" dirty="0">
            <a:solidFill>
              <a:srgbClr val="33CC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Los polos del uniforme se pueden comprar en la escuela por $15</a:t>
          </a:r>
          <a:endParaRPr lang="en-US" sz="20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864" y="2310185"/>
        <a:ext cx="3341249" cy="3239753"/>
      </dsp:txXfrm>
    </dsp:sp>
    <dsp:sp modelId="{7FDEAED1-13F5-4360-A078-34EB0D8C868F}">
      <dsp:nvSpPr>
        <dsp:cNvPr id="0" name=""/>
        <dsp:cNvSpPr/>
      </dsp:nvSpPr>
      <dsp:spPr>
        <a:xfrm>
          <a:off x="3927833" y="158970"/>
          <a:ext cx="1169437" cy="1169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7AC81-886C-4373-830C-950FEE632119}">
      <dsp:nvSpPr>
        <dsp:cNvPr id="0" name=""/>
        <dsp:cNvSpPr/>
      </dsp:nvSpPr>
      <dsp:spPr>
        <a:xfrm>
          <a:off x="3927833" y="1560219"/>
          <a:ext cx="3341249" cy="642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PR" sz="2000" kern="1200" noProof="0" dirty="0"/>
            <a:t>Tarjeta de </a:t>
          </a:r>
          <a:br>
            <a:rPr lang="es-PR" sz="2000" kern="1200" noProof="0" dirty="0"/>
          </a:br>
          <a:r>
            <a:rPr lang="es-PR" sz="2000" kern="1200" noProof="0" dirty="0"/>
            <a:t>Identificación Escolar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7833" y="1560219"/>
        <a:ext cx="3341249" cy="642146"/>
      </dsp:txXfrm>
    </dsp:sp>
    <dsp:sp modelId="{5031AD50-F5A0-4821-9173-14949ABDAC2B}">
      <dsp:nvSpPr>
        <dsp:cNvPr id="0" name=""/>
        <dsp:cNvSpPr/>
      </dsp:nvSpPr>
      <dsp:spPr>
        <a:xfrm>
          <a:off x="3927833" y="2310185"/>
          <a:ext cx="3341249" cy="323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Las tarjetas de identificación deben llevarse siempre visibles. Las tarjetas de identificación deben llevarse en el torso cerca del cuello del polo o en el área del pecho.</a:t>
          </a:r>
          <a:br>
            <a:rPr lang="es-PR" sz="20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2000" b="1" kern="120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Deben reemplazarse, si se pierden o se dañan, a un costo de $5.00.</a:t>
          </a:r>
          <a:endParaRPr lang="en-US" sz="2000" b="1" kern="1200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7833" y="2310185"/>
        <a:ext cx="3341249" cy="3239753"/>
      </dsp:txXfrm>
    </dsp:sp>
    <dsp:sp modelId="{E47389BA-B75D-4C2D-B38B-1BEDA2CACE41}">
      <dsp:nvSpPr>
        <dsp:cNvPr id="0" name=""/>
        <dsp:cNvSpPr/>
      </dsp:nvSpPr>
      <dsp:spPr>
        <a:xfrm>
          <a:off x="7853802" y="158970"/>
          <a:ext cx="1169437" cy="1169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30972-899F-4549-BBAA-FCA981A5E120}">
      <dsp:nvSpPr>
        <dsp:cNvPr id="0" name=""/>
        <dsp:cNvSpPr/>
      </dsp:nvSpPr>
      <dsp:spPr>
        <a:xfrm>
          <a:off x="7853802" y="1560219"/>
          <a:ext cx="3341249" cy="642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PR" sz="2000" kern="1200" noProof="0" dirty="0"/>
            <a:t>Violación del Código </a:t>
          </a:r>
          <a:br>
            <a:rPr lang="es-PR" sz="2000" kern="1200" noProof="0" dirty="0"/>
          </a:br>
          <a:r>
            <a:rPr lang="es-PR" sz="2000" kern="1200" noProof="0" dirty="0"/>
            <a:t>de Vestimenta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53802" y="1560219"/>
        <a:ext cx="3341249" cy="642146"/>
      </dsp:txXfrm>
    </dsp:sp>
    <dsp:sp modelId="{2312A298-DBB7-4003-9783-42750DD5B71C}">
      <dsp:nvSpPr>
        <dsp:cNvPr id="0" name=""/>
        <dsp:cNvSpPr/>
      </dsp:nvSpPr>
      <dsp:spPr>
        <a:xfrm>
          <a:off x="7853802" y="2310185"/>
          <a:ext cx="3341249" cy="323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Se tomará acción disciplinaria contra los estudiantes que violen constantemente el código de vestimenta</a:t>
          </a:r>
          <a:br>
            <a:rPr lang="es-PR" sz="20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br>
            <a:rPr lang="es-PR" sz="20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2000" b="1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(detención durante el almuerzo, suspensión interna).</a:t>
          </a:r>
          <a:endParaRPr lang="en-US" sz="2000" b="1" kern="1200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53802" y="2310185"/>
        <a:ext cx="3341249" cy="32397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EF8C-3859-44D2-B2B1-6698546BC0CF}">
      <dsp:nvSpPr>
        <dsp:cNvPr id="0" name=""/>
        <dsp:cNvSpPr/>
      </dsp:nvSpPr>
      <dsp:spPr>
        <a:xfrm>
          <a:off x="682470" y="389346"/>
          <a:ext cx="2093062" cy="2093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2BB6A-07A7-447F-B02A-7FEABE7E4B65}">
      <dsp:nvSpPr>
        <dsp:cNvPr id="0" name=""/>
        <dsp:cNvSpPr/>
      </dsp:nvSpPr>
      <dsp:spPr>
        <a:xfrm>
          <a:off x="1128532" y="733162"/>
          <a:ext cx="1200937" cy="120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8FB82-2021-475E-8685-9E0008C65C89}">
      <dsp:nvSpPr>
        <dsp:cNvPr id="0" name=""/>
        <dsp:cNvSpPr/>
      </dsp:nvSpPr>
      <dsp:spPr>
        <a:xfrm>
          <a:off x="13376" y="3032099"/>
          <a:ext cx="343125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Students must wear a </a:t>
          </a:r>
          <a:br>
            <a:rPr lang="en-US" sz="1800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u="sng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LIGHT BLUE POLO </a:t>
          </a:r>
          <a:br>
            <a:rPr lang="en-US" sz="1800" b="1" u="sng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at all times. </a:t>
          </a:r>
          <a:br>
            <a:rPr lang="en-US" sz="1800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br>
            <a:rPr lang="en-US" sz="1800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Shirts must be tucked in </a:t>
          </a:r>
          <a:br>
            <a:rPr lang="en-US" sz="18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at all times.</a:t>
          </a:r>
        </a:p>
      </dsp:txBody>
      <dsp:txXfrm>
        <a:off x="13376" y="3032099"/>
        <a:ext cx="3431250" cy="1710000"/>
      </dsp:txXfrm>
    </dsp:sp>
    <dsp:sp modelId="{59FDF93F-D55E-4680-AFBB-A06123519223}">
      <dsp:nvSpPr>
        <dsp:cNvPr id="0" name=""/>
        <dsp:cNvSpPr/>
      </dsp:nvSpPr>
      <dsp:spPr>
        <a:xfrm>
          <a:off x="4714188" y="287099"/>
          <a:ext cx="2093062" cy="2093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0B33B-35BB-4FE3-994E-0EBAFEAB2C58}">
      <dsp:nvSpPr>
        <dsp:cNvPr id="0" name=""/>
        <dsp:cNvSpPr/>
      </dsp:nvSpPr>
      <dsp:spPr>
        <a:xfrm>
          <a:off x="5160251" y="733162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A9391-0857-4A59-B9C9-22C1045BE43C}">
      <dsp:nvSpPr>
        <dsp:cNvPr id="0" name=""/>
        <dsp:cNvSpPr/>
      </dsp:nvSpPr>
      <dsp:spPr>
        <a:xfrm>
          <a:off x="4045095" y="3032099"/>
          <a:ext cx="343125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No basketball  or shorts </a:t>
          </a:r>
          <a:br>
            <a:rPr lang="en-US" sz="18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are to be worn. </a:t>
          </a:r>
          <a:br>
            <a:rPr lang="en-US" sz="18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br>
            <a:rPr lang="en-US" sz="18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u="sng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DO NOT </a:t>
          </a:r>
          <a:r>
            <a:rPr lang="en-US" sz="18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replace your underwear with </a:t>
          </a:r>
          <a:br>
            <a:rPr lang="en-US" sz="18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basketball shorts!</a:t>
          </a:r>
        </a:p>
      </dsp:txBody>
      <dsp:txXfrm>
        <a:off x="4045095" y="3032099"/>
        <a:ext cx="3431250" cy="1710000"/>
      </dsp:txXfrm>
    </dsp:sp>
    <dsp:sp modelId="{83F14F69-356B-4EFE-A2DA-D0F33BD06172}">
      <dsp:nvSpPr>
        <dsp:cNvPr id="0" name=""/>
        <dsp:cNvSpPr/>
      </dsp:nvSpPr>
      <dsp:spPr>
        <a:xfrm>
          <a:off x="8745907" y="287099"/>
          <a:ext cx="2093062" cy="2093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BFD80-67FC-472E-BB76-529F89B77841}">
      <dsp:nvSpPr>
        <dsp:cNvPr id="0" name=""/>
        <dsp:cNvSpPr/>
      </dsp:nvSpPr>
      <dsp:spPr>
        <a:xfrm>
          <a:off x="9191970" y="733162"/>
          <a:ext cx="1200937" cy="1200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B6EAD-6848-4BBF-8F98-F493CCF32710}">
      <dsp:nvSpPr>
        <dsp:cNvPr id="0" name=""/>
        <dsp:cNvSpPr/>
      </dsp:nvSpPr>
      <dsp:spPr>
        <a:xfrm>
          <a:off x="8076813" y="3032099"/>
          <a:ext cx="343125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Students must wear </a:t>
          </a:r>
          <a:r>
            <a:rPr lang="en-US" sz="1800" b="1" u="sng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ALL BLACK JOGGER PANTS</a:t>
          </a:r>
          <a:r>
            <a:rPr lang="en-US" sz="18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ONLY</a:t>
          </a:r>
          <a:r>
            <a:rPr lang="en-US" sz="18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 </a:t>
          </a:r>
          <a:r>
            <a:rPr lang="en-US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 metal (zippers, buttons etc.) </a:t>
          </a:r>
          <a:br>
            <a:rPr lang="en-US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are permitted anywhere on the pants. NO CARGO PANTS!  </a:t>
          </a:r>
          <a:br>
            <a:rPr lang="en-US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 POCKETS!</a:t>
          </a:r>
          <a:endParaRPr lang="en-US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76813" y="3032099"/>
        <a:ext cx="3431250" cy="171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EF8C-3859-44D2-B2B1-6698546BC0CF}">
      <dsp:nvSpPr>
        <dsp:cNvPr id="0" name=""/>
        <dsp:cNvSpPr/>
      </dsp:nvSpPr>
      <dsp:spPr>
        <a:xfrm>
          <a:off x="682470" y="254346"/>
          <a:ext cx="2093062" cy="2093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2BB6A-07A7-447F-B02A-7FEABE7E4B65}">
      <dsp:nvSpPr>
        <dsp:cNvPr id="0" name=""/>
        <dsp:cNvSpPr/>
      </dsp:nvSpPr>
      <dsp:spPr>
        <a:xfrm>
          <a:off x="1128532" y="598162"/>
          <a:ext cx="1200937" cy="120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8FB82-2021-475E-8685-9E0008C65C89}">
      <dsp:nvSpPr>
        <dsp:cNvPr id="0" name=""/>
        <dsp:cNvSpPr/>
      </dsp:nvSpPr>
      <dsp:spPr>
        <a:xfrm>
          <a:off x="13376" y="2897100"/>
          <a:ext cx="343125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PR" sz="18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Los estudiantes deben usar un </a:t>
          </a:r>
          <a:r>
            <a:rPr lang="es-PR" sz="1800" b="1" i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POLO AZUL CLARO </a:t>
          </a:r>
          <a:br>
            <a:rPr lang="es-PR" sz="18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8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en todo momento.</a:t>
          </a:r>
          <a:br>
            <a:rPr lang="es-PR" sz="18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br>
            <a:rPr lang="es-PR" sz="1800" b="1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800" b="1" kern="1200" cap="all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Las camisas deben estar metidas dentro del pantalón en todo momento</a:t>
          </a:r>
          <a:endParaRPr lang="en-US" sz="1800" b="1" kern="1200" cap="all" dirty="0">
            <a:solidFill>
              <a:srgbClr val="33CC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3376" y="2897100"/>
        <a:ext cx="3431250" cy="1980000"/>
      </dsp:txXfrm>
    </dsp:sp>
    <dsp:sp modelId="{59FDF93F-D55E-4680-AFBB-A06123519223}">
      <dsp:nvSpPr>
        <dsp:cNvPr id="0" name=""/>
        <dsp:cNvSpPr/>
      </dsp:nvSpPr>
      <dsp:spPr>
        <a:xfrm>
          <a:off x="4714188" y="152099"/>
          <a:ext cx="2093062" cy="2093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0B33B-35BB-4FE3-994E-0EBAFEAB2C58}">
      <dsp:nvSpPr>
        <dsp:cNvPr id="0" name=""/>
        <dsp:cNvSpPr/>
      </dsp:nvSpPr>
      <dsp:spPr>
        <a:xfrm>
          <a:off x="5160251" y="598162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A9391-0857-4A59-B9C9-22C1045BE43C}">
      <dsp:nvSpPr>
        <dsp:cNvPr id="0" name=""/>
        <dsp:cNvSpPr/>
      </dsp:nvSpPr>
      <dsp:spPr>
        <a:xfrm>
          <a:off x="4045095" y="2897100"/>
          <a:ext cx="343125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PR" sz="1800" b="1" kern="1200" cap="all" noProof="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se permite usar pantalones cortos de baloncesto.</a:t>
          </a:r>
          <a:br>
            <a:rPr lang="es-PR" sz="1800" b="1" kern="1200" cap="all" noProof="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br>
            <a:rPr lang="es-PR" sz="1800" b="1" kern="1200" cap="all" noProof="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s-PR" sz="1800" b="1" kern="1200" cap="all" noProof="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¡NO sustituyan su ropa interior con pantalones cortos de baloncesto! </a:t>
          </a:r>
          <a:endParaRPr lang="en-US" sz="1800" b="1" kern="1200" cap="all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045095" y="2897100"/>
        <a:ext cx="3431250" cy="1980000"/>
      </dsp:txXfrm>
    </dsp:sp>
    <dsp:sp modelId="{83F14F69-356B-4EFE-A2DA-D0F33BD06172}">
      <dsp:nvSpPr>
        <dsp:cNvPr id="0" name=""/>
        <dsp:cNvSpPr/>
      </dsp:nvSpPr>
      <dsp:spPr>
        <a:xfrm>
          <a:off x="8745907" y="152099"/>
          <a:ext cx="2093062" cy="20930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BFD80-67FC-472E-BB76-529F89B77841}">
      <dsp:nvSpPr>
        <dsp:cNvPr id="0" name=""/>
        <dsp:cNvSpPr/>
      </dsp:nvSpPr>
      <dsp:spPr>
        <a:xfrm>
          <a:off x="9191970" y="598162"/>
          <a:ext cx="1200937" cy="1200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B6EAD-6848-4BBF-8F98-F493CCF32710}">
      <dsp:nvSpPr>
        <dsp:cNvPr id="0" name=""/>
        <dsp:cNvSpPr/>
      </dsp:nvSpPr>
      <dsp:spPr>
        <a:xfrm>
          <a:off x="8076813" y="2897100"/>
          <a:ext cx="343125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Los estudiantes deben usar </a:t>
          </a:r>
          <a:r>
            <a:rPr lang="es-PR" sz="1600" b="1" u="sng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SOLO PANTALONES JOGGER NEGROS</a:t>
          </a:r>
          <a: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b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 se permite ningún metal (cremalleras, botones, etc.) </a:t>
          </a:r>
          <a:b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 los pantalones. </a:t>
          </a:r>
          <a:b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¡NO PANTALONES CARGO! ¡SIN BOLSILLOS!</a:t>
          </a:r>
          <a:endParaRPr lang="en-U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76813" y="2897100"/>
        <a:ext cx="3431250" cy="198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3CF72-78AA-42F4-BA29-54D516218122}">
      <dsp:nvSpPr>
        <dsp:cNvPr id="0" name=""/>
        <dsp:cNvSpPr/>
      </dsp:nvSpPr>
      <dsp:spPr>
        <a:xfrm>
          <a:off x="0" y="643141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636CE-4C4B-4B52-A092-42D66FC01BC4}">
      <dsp:nvSpPr>
        <dsp:cNvPr id="0" name=""/>
        <dsp:cNvSpPr/>
      </dsp:nvSpPr>
      <dsp:spPr>
        <a:xfrm>
          <a:off x="145109" y="839424"/>
          <a:ext cx="493913" cy="493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174AB-0465-410E-A0BC-4F9B0DCA146B}">
      <dsp:nvSpPr>
        <dsp:cNvPr id="0" name=""/>
        <dsp:cNvSpPr/>
      </dsp:nvSpPr>
      <dsp:spPr>
        <a:xfrm>
          <a:off x="859290" y="643141"/>
          <a:ext cx="2355145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Centro Educativo Nuevos Comienzos </a:t>
          </a:r>
          <a:b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(407) 348-4466</a:t>
          </a:r>
        </a:p>
      </dsp:txBody>
      <dsp:txXfrm>
        <a:off x="859290" y="643141"/>
        <a:ext cx="2355145" cy="851574"/>
      </dsp:txXfrm>
    </dsp:sp>
    <dsp:sp modelId="{3275339E-DDFD-4D06-BCF6-C4B07CBE92D9}">
      <dsp:nvSpPr>
        <dsp:cNvPr id="0" name=""/>
        <dsp:cNvSpPr/>
      </dsp:nvSpPr>
      <dsp:spPr>
        <a:xfrm>
          <a:off x="0" y="1833081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1A51-07AA-42EB-81DA-7EFDF3B0586F}">
      <dsp:nvSpPr>
        <dsp:cNvPr id="0" name=""/>
        <dsp:cNvSpPr/>
      </dsp:nvSpPr>
      <dsp:spPr>
        <a:xfrm>
          <a:off x="130392" y="2011915"/>
          <a:ext cx="493913" cy="493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066B9-7B82-409F-A2F9-82423BC00CB4}">
      <dsp:nvSpPr>
        <dsp:cNvPr id="0" name=""/>
        <dsp:cNvSpPr/>
      </dsp:nvSpPr>
      <dsp:spPr>
        <a:xfrm>
          <a:off x="889608" y="1833081"/>
          <a:ext cx="2007283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Servicios Estudiantiles  </a:t>
          </a:r>
          <a:b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(407) 870-4897</a:t>
          </a:r>
        </a:p>
      </dsp:txBody>
      <dsp:txXfrm>
        <a:off x="889608" y="1833081"/>
        <a:ext cx="2007283" cy="851574"/>
      </dsp:txXfrm>
    </dsp:sp>
    <dsp:sp modelId="{8DB5A046-F37B-4296-ABA9-86C3E5532512}">
      <dsp:nvSpPr>
        <dsp:cNvPr id="0" name=""/>
        <dsp:cNvSpPr/>
      </dsp:nvSpPr>
      <dsp:spPr>
        <a:xfrm>
          <a:off x="0" y="4160605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9FFE1-4C52-4BF1-84A8-52A74E749360}">
      <dsp:nvSpPr>
        <dsp:cNvPr id="0" name=""/>
        <dsp:cNvSpPr/>
      </dsp:nvSpPr>
      <dsp:spPr>
        <a:xfrm>
          <a:off x="143670" y="4339433"/>
          <a:ext cx="493913" cy="493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2D4A9-5D7D-408A-9A16-353CBA2DFD3F}">
      <dsp:nvSpPr>
        <dsp:cNvPr id="0" name=""/>
        <dsp:cNvSpPr/>
      </dsp:nvSpPr>
      <dsp:spPr>
        <a:xfrm>
          <a:off x="911565" y="4323375"/>
          <a:ext cx="2181937" cy="52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Departamento de Transporte</a:t>
          </a:r>
          <a:br>
            <a:rPr lang="es-PR" sz="1100" kern="1200" noProof="0" dirty="0"/>
          </a:b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(407) 518-4540</a:t>
          </a:r>
        </a:p>
      </dsp:txBody>
      <dsp:txXfrm>
        <a:off x="911565" y="4323375"/>
        <a:ext cx="2181937" cy="526034"/>
      </dsp:txXfrm>
    </dsp:sp>
    <dsp:sp modelId="{E4194494-279D-4A0D-9CD8-2C0F553BD906}">
      <dsp:nvSpPr>
        <dsp:cNvPr id="0" name=""/>
        <dsp:cNvSpPr/>
      </dsp:nvSpPr>
      <dsp:spPr>
        <a:xfrm>
          <a:off x="0" y="2943754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C6736-1ED3-4AA1-88F5-DF42DF382821}">
      <dsp:nvSpPr>
        <dsp:cNvPr id="0" name=""/>
        <dsp:cNvSpPr/>
      </dsp:nvSpPr>
      <dsp:spPr>
        <a:xfrm>
          <a:off x="135201" y="3122580"/>
          <a:ext cx="493913" cy="493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3A265-2EA8-4D5C-8594-C242DDE7E485}">
      <dsp:nvSpPr>
        <dsp:cNvPr id="0" name=""/>
        <dsp:cNvSpPr/>
      </dsp:nvSpPr>
      <dsp:spPr>
        <a:xfrm>
          <a:off x="884612" y="2944077"/>
          <a:ext cx="2807647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Distrito Escolar de  Osceola </a:t>
          </a:r>
          <a:b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(407) 870-4600</a:t>
          </a:r>
        </a:p>
      </dsp:txBody>
      <dsp:txXfrm>
        <a:off x="884612" y="2944077"/>
        <a:ext cx="2807647" cy="851574"/>
      </dsp:txXfrm>
    </dsp:sp>
    <dsp:sp modelId="{3652B14F-8396-4325-A7E1-F2EF6E2150A8}">
      <dsp:nvSpPr>
        <dsp:cNvPr id="0" name=""/>
        <dsp:cNvSpPr/>
      </dsp:nvSpPr>
      <dsp:spPr>
        <a:xfrm>
          <a:off x="5010963" y="1948680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023B6-0BB0-423B-BBE7-040DACAEAC4D}">
      <dsp:nvSpPr>
        <dsp:cNvPr id="0" name=""/>
        <dsp:cNvSpPr/>
      </dsp:nvSpPr>
      <dsp:spPr>
        <a:xfrm>
          <a:off x="5189793" y="2127518"/>
          <a:ext cx="493913" cy="4939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2CF1-F212-494E-B77E-1BC82A5A6732}">
      <dsp:nvSpPr>
        <dsp:cNvPr id="0" name=""/>
        <dsp:cNvSpPr/>
      </dsp:nvSpPr>
      <dsp:spPr>
        <a:xfrm>
          <a:off x="5951786" y="1896317"/>
          <a:ext cx="2809072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Sra. Rivas</a:t>
          </a:r>
          <a:b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Consejera Escolar </a:t>
          </a: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atalie.rivas@osceolaschools.net</a:t>
          </a:r>
          <a:endParaRPr lang="es-PR" sz="1600" b="1" kern="1200" noProof="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51786" y="1896317"/>
        <a:ext cx="2809072" cy="851574"/>
      </dsp:txXfrm>
    </dsp:sp>
    <dsp:sp modelId="{8A66C54D-4B7A-49AD-9F55-658BC7D8CE9D}">
      <dsp:nvSpPr>
        <dsp:cNvPr id="0" name=""/>
        <dsp:cNvSpPr/>
      </dsp:nvSpPr>
      <dsp:spPr>
        <a:xfrm>
          <a:off x="5010224" y="3022320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4151B-CAFB-4BE7-AF64-1E3F4A47B2A7}">
      <dsp:nvSpPr>
        <dsp:cNvPr id="0" name=""/>
        <dsp:cNvSpPr/>
      </dsp:nvSpPr>
      <dsp:spPr>
        <a:xfrm>
          <a:off x="5189049" y="3201152"/>
          <a:ext cx="493913" cy="493913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4EFB7-204E-459F-A23C-29B02AC10E0B}">
      <dsp:nvSpPr>
        <dsp:cNvPr id="0" name=""/>
        <dsp:cNvSpPr/>
      </dsp:nvSpPr>
      <dsp:spPr>
        <a:xfrm>
          <a:off x="5955176" y="2987397"/>
          <a:ext cx="3845011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Sra. </a:t>
          </a:r>
          <a:r>
            <a:rPr lang="es-PR" sz="1600" b="1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Mayfield</a:t>
          </a: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-Lane</a:t>
          </a:r>
          <a:b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Psicóloga </a:t>
          </a: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brittany.mayfieldlane@osceolaschools.net</a:t>
          </a:r>
          <a:endParaRPr lang="es-PR" sz="1600" b="1" kern="1200" noProof="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55176" y="2987397"/>
        <a:ext cx="3845011" cy="851574"/>
      </dsp:txXfrm>
    </dsp:sp>
    <dsp:sp modelId="{5E47D37B-1631-468E-A0E6-7DEC00D3F23E}">
      <dsp:nvSpPr>
        <dsp:cNvPr id="0" name=""/>
        <dsp:cNvSpPr/>
      </dsp:nvSpPr>
      <dsp:spPr>
        <a:xfrm>
          <a:off x="5010874" y="4170812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393FE-9CD3-4725-ACFE-A2200EE80379}">
      <dsp:nvSpPr>
        <dsp:cNvPr id="0" name=""/>
        <dsp:cNvSpPr/>
      </dsp:nvSpPr>
      <dsp:spPr>
        <a:xfrm>
          <a:off x="5189422" y="4349641"/>
          <a:ext cx="493913" cy="493913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BC1A9-CDDD-4829-B2AF-697FFA06332C}">
      <dsp:nvSpPr>
        <dsp:cNvPr id="0" name=""/>
        <dsp:cNvSpPr/>
      </dsp:nvSpPr>
      <dsp:spPr>
        <a:xfrm>
          <a:off x="5924319" y="4196269"/>
          <a:ext cx="3326129" cy="803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Sra. </a:t>
          </a:r>
          <a:r>
            <a:rPr lang="es-PR" sz="1600" b="1" kern="1200" noProof="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Forsett</a:t>
          </a:r>
          <a:b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Consejera de Salud Mental</a:t>
          </a:r>
          <a:br>
            <a:rPr lang="es-PR" sz="1600" b="1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</a:t>
          </a: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ourtney</a:t>
          </a: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</a:t>
          </a: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forsett@osceolaschools.net</a:t>
          </a:r>
          <a:endParaRPr lang="es-PR" sz="1600" b="1" u="sng" kern="1200" noProof="0" dirty="0">
            <a:solidFill>
              <a:srgbClr val="33CC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924319" y="4196269"/>
        <a:ext cx="3326129" cy="803758"/>
      </dsp:txXfrm>
    </dsp:sp>
    <dsp:sp modelId="{56D8BBA5-7813-4270-9572-8360135C1AB5}">
      <dsp:nvSpPr>
        <dsp:cNvPr id="0" name=""/>
        <dsp:cNvSpPr/>
      </dsp:nvSpPr>
      <dsp:spPr>
        <a:xfrm>
          <a:off x="5038150" y="724539"/>
          <a:ext cx="851574" cy="851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43F6D-199B-408D-B47D-3593CC39231C}">
      <dsp:nvSpPr>
        <dsp:cNvPr id="0" name=""/>
        <dsp:cNvSpPr/>
      </dsp:nvSpPr>
      <dsp:spPr>
        <a:xfrm>
          <a:off x="5216643" y="903370"/>
          <a:ext cx="493913" cy="493913"/>
        </a:xfrm>
        <a:prstGeom prst="rect">
          <a:avLst/>
        </a:prstGeom>
        <a:blipFill>
          <a:blip xmlns:r="http://schemas.openxmlformats.org/officeDocument/2006/relationships"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30FE4-18CD-4960-8B28-289BB061B61F}">
      <dsp:nvSpPr>
        <dsp:cNvPr id="0" name=""/>
        <dsp:cNvSpPr/>
      </dsp:nvSpPr>
      <dsp:spPr>
        <a:xfrm>
          <a:off x="5929024" y="689625"/>
          <a:ext cx="3808098" cy="8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Sra. Perez</a:t>
          </a:r>
          <a:b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Decana de Estudiantes</a:t>
          </a:r>
          <a:b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u="sng" kern="1200" noProof="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omaira.perez@osceolaschools.net</a:t>
          </a:r>
          <a:endParaRPr lang="es-PR" sz="1600" b="1" kern="1200" noProof="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29024" y="689625"/>
        <a:ext cx="3808098" cy="851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280FE-D381-4784-8632-79E629C934E5}">
      <dsp:nvSpPr>
        <dsp:cNvPr id="0" name=""/>
        <dsp:cNvSpPr/>
      </dsp:nvSpPr>
      <dsp:spPr>
        <a:xfrm>
          <a:off x="0" y="31002"/>
          <a:ext cx="718498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School Health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442" y="61444"/>
        <a:ext cx="7124096" cy="562726"/>
      </dsp:txXfrm>
    </dsp:sp>
    <dsp:sp modelId="{CC992094-F763-4231-9717-A1DAECFB4F7F}">
      <dsp:nvSpPr>
        <dsp:cNvPr id="0" name=""/>
        <dsp:cNvSpPr/>
      </dsp:nvSpPr>
      <dsp:spPr>
        <a:xfrm>
          <a:off x="0" y="654612"/>
          <a:ext cx="718498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School Nurse on campus at all times</a:t>
          </a: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54612"/>
        <a:ext cx="7184980" cy="430560"/>
      </dsp:txXfrm>
    </dsp:sp>
    <dsp:sp modelId="{D3108718-DE37-4A40-B398-8FEC7CF4FC8F}">
      <dsp:nvSpPr>
        <dsp:cNvPr id="0" name=""/>
        <dsp:cNvSpPr/>
      </dsp:nvSpPr>
      <dsp:spPr>
        <a:xfrm>
          <a:off x="0" y="1085172"/>
          <a:ext cx="7184980" cy="623610"/>
        </a:xfrm>
        <a:prstGeom prst="roundRect">
          <a:avLst/>
        </a:prstGeom>
        <a:gradFill rotWithShape="0">
          <a:gsLst>
            <a:gs pos="0">
              <a:schemeClr val="accent2">
                <a:hueOff val="-122719"/>
                <a:satOff val="9703"/>
                <a:lumOff val="-196"/>
                <a:alphaOff val="0"/>
                <a:tint val="60000"/>
                <a:lumMod val="110000"/>
              </a:schemeClr>
            </a:gs>
            <a:gs pos="100000">
              <a:schemeClr val="accent2">
                <a:hueOff val="-122719"/>
                <a:satOff val="9703"/>
                <a:lumOff val="-19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Nutrition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442" y="1115614"/>
        <a:ext cx="7124096" cy="562726"/>
      </dsp:txXfrm>
    </dsp:sp>
    <dsp:sp modelId="{ACBCADDC-2B72-4077-80AD-6692A2E725EA}">
      <dsp:nvSpPr>
        <dsp:cNvPr id="0" name=""/>
        <dsp:cNvSpPr/>
      </dsp:nvSpPr>
      <dsp:spPr>
        <a:xfrm>
          <a:off x="0" y="1708782"/>
          <a:ext cx="718498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All Students receive free Breakfast &amp; Lunch. </a:t>
          </a:r>
          <a:r>
            <a:rPr lang="en-US" sz="20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NO</a:t>
          </a: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 packed lunches permitted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708782"/>
        <a:ext cx="7184980" cy="632385"/>
      </dsp:txXfrm>
    </dsp:sp>
    <dsp:sp modelId="{BC6C81B4-2AF9-47A4-A9F0-135B6F815676}">
      <dsp:nvSpPr>
        <dsp:cNvPr id="0" name=""/>
        <dsp:cNvSpPr/>
      </dsp:nvSpPr>
      <dsp:spPr>
        <a:xfrm>
          <a:off x="0" y="2341167"/>
          <a:ext cx="7184980" cy="623610"/>
        </a:xfrm>
        <a:prstGeom prst="roundRect">
          <a:avLst/>
        </a:prstGeom>
        <a:gradFill rotWithShape="0">
          <a:gsLst>
            <a:gs pos="0">
              <a:schemeClr val="accent2">
                <a:hueOff val="-245438"/>
                <a:satOff val="19406"/>
                <a:lumOff val="-392"/>
                <a:alphaOff val="0"/>
                <a:tint val="60000"/>
                <a:lumMod val="110000"/>
              </a:schemeClr>
            </a:gs>
            <a:gs pos="100000">
              <a:schemeClr val="accent2">
                <a:hueOff val="-245438"/>
                <a:satOff val="19406"/>
                <a:lumOff val="-39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Discipline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442" y="2371609"/>
        <a:ext cx="7124096" cy="562726"/>
      </dsp:txXfrm>
    </dsp:sp>
    <dsp:sp modelId="{144306BB-89A8-4C2F-9BD8-FCDE308AC647}">
      <dsp:nvSpPr>
        <dsp:cNvPr id="0" name=""/>
        <dsp:cNvSpPr/>
      </dsp:nvSpPr>
      <dsp:spPr>
        <a:xfrm>
          <a:off x="0" y="2964777"/>
          <a:ext cx="718498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Intervention Room, Suspension, </a:t>
          </a:r>
          <a:r>
            <a:rPr lang="en-US" sz="20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Reinstation of Expulsion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64777"/>
        <a:ext cx="7184980" cy="430560"/>
      </dsp:txXfrm>
    </dsp:sp>
    <dsp:sp modelId="{47862442-0EC1-4E8F-863A-B27DE7390C6E}">
      <dsp:nvSpPr>
        <dsp:cNvPr id="0" name=""/>
        <dsp:cNvSpPr/>
      </dsp:nvSpPr>
      <dsp:spPr>
        <a:xfrm>
          <a:off x="0" y="3395337"/>
          <a:ext cx="7184980" cy="623610"/>
        </a:xfrm>
        <a:prstGeom prst="roundRect">
          <a:avLst/>
        </a:prstGeom>
        <a:gradFill rotWithShape="0">
          <a:gsLst>
            <a:gs pos="0">
              <a:schemeClr val="accent2">
                <a:hueOff val="-368156"/>
                <a:satOff val="29109"/>
                <a:lumOff val="-588"/>
                <a:alphaOff val="0"/>
                <a:tint val="60000"/>
                <a:lumMod val="110000"/>
              </a:schemeClr>
            </a:gs>
            <a:gs pos="100000">
              <a:schemeClr val="accent2">
                <a:hueOff val="-368156"/>
                <a:satOff val="29109"/>
                <a:lumOff val="-58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Positive</a:t>
          </a:r>
          <a:r>
            <a:rPr lang="en-US" sz="26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Behavior Support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442" y="3425779"/>
        <a:ext cx="7124096" cy="562726"/>
      </dsp:txXfrm>
    </dsp:sp>
    <dsp:sp modelId="{E40BD27E-CCA4-4974-8B3B-678AE3B289EE}">
      <dsp:nvSpPr>
        <dsp:cNvPr id="0" name=""/>
        <dsp:cNvSpPr/>
      </dsp:nvSpPr>
      <dsp:spPr>
        <a:xfrm>
          <a:off x="0" y="4018947"/>
          <a:ext cx="718498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Believe Bucks (All Grades), Believe Store </a:t>
          </a:r>
        </a:p>
      </dsp:txBody>
      <dsp:txXfrm>
        <a:off x="0" y="4018947"/>
        <a:ext cx="7184980" cy="430560"/>
      </dsp:txXfrm>
    </dsp:sp>
    <dsp:sp modelId="{4AFAA2A4-F1B1-44ED-A9F1-D5D92D2B5B66}">
      <dsp:nvSpPr>
        <dsp:cNvPr id="0" name=""/>
        <dsp:cNvSpPr/>
      </dsp:nvSpPr>
      <dsp:spPr>
        <a:xfrm>
          <a:off x="0" y="4449507"/>
          <a:ext cx="7184980" cy="623610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60000"/>
                <a:lumMod val="110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Student Monitoring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442" y="4479949"/>
        <a:ext cx="7124096" cy="562726"/>
      </dsp:txXfrm>
    </dsp:sp>
    <dsp:sp modelId="{E7104578-8E7E-4984-AAA7-86B607247299}">
      <dsp:nvSpPr>
        <dsp:cNvPr id="0" name=""/>
        <dsp:cNvSpPr/>
      </dsp:nvSpPr>
      <dsp:spPr>
        <a:xfrm>
          <a:off x="0" y="5073117"/>
          <a:ext cx="718498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Online viewing of grades and attendance via FOCUS or Parent Portal. Contact Ms. Rivas (school counselor) to set up an appointment to discuss credits and graduation status</a:t>
          </a:r>
        </a:p>
      </dsp:txBody>
      <dsp:txXfrm>
        <a:off x="0" y="5073117"/>
        <a:ext cx="7184980" cy="914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280FE-D381-4784-8632-79E629C934E5}">
      <dsp:nvSpPr>
        <dsp:cNvPr id="0" name=""/>
        <dsp:cNvSpPr/>
      </dsp:nvSpPr>
      <dsp:spPr>
        <a:xfrm>
          <a:off x="0" y="78302"/>
          <a:ext cx="7184980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Salud Escolar</a:t>
          </a:r>
          <a:endParaRPr lang="es-PR" sz="24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106402"/>
        <a:ext cx="7128780" cy="519439"/>
      </dsp:txXfrm>
    </dsp:sp>
    <dsp:sp modelId="{CC992094-F763-4231-9717-A1DAECFB4F7F}">
      <dsp:nvSpPr>
        <dsp:cNvPr id="0" name=""/>
        <dsp:cNvSpPr/>
      </dsp:nvSpPr>
      <dsp:spPr>
        <a:xfrm>
          <a:off x="0" y="653942"/>
          <a:ext cx="718498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2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R" sz="1900" b="0" kern="1200" noProof="0" dirty="0">
              <a:latin typeface="Calibri" panose="020F0502020204030204" pitchFamily="34" charset="0"/>
              <a:cs typeface="Calibri" panose="020F0502020204030204" pitchFamily="34" charset="0"/>
            </a:rPr>
            <a:t>Enfermera Escolar presente durante horario escolar</a:t>
          </a:r>
          <a:endParaRPr lang="es-PR" sz="1900" b="1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53942"/>
        <a:ext cx="7184980" cy="397440"/>
      </dsp:txXfrm>
    </dsp:sp>
    <dsp:sp modelId="{D3108718-DE37-4A40-B398-8FEC7CF4FC8F}">
      <dsp:nvSpPr>
        <dsp:cNvPr id="0" name=""/>
        <dsp:cNvSpPr/>
      </dsp:nvSpPr>
      <dsp:spPr>
        <a:xfrm>
          <a:off x="0" y="1051382"/>
          <a:ext cx="7184980" cy="575639"/>
        </a:xfrm>
        <a:prstGeom prst="roundRect">
          <a:avLst/>
        </a:prstGeom>
        <a:gradFill rotWithShape="0">
          <a:gsLst>
            <a:gs pos="0">
              <a:schemeClr val="accent2">
                <a:hueOff val="-122719"/>
                <a:satOff val="9703"/>
                <a:lumOff val="-196"/>
                <a:alphaOff val="0"/>
                <a:tint val="60000"/>
                <a:lumMod val="110000"/>
              </a:schemeClr>
            </a:gs>
            <a:gs pos="100000">
              <a:schemeClr val="accent2">
                <a:hueOff val="-122719"/>
                <a:satOff val="9703"/>
                <a:lumOff val="-19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Nutrición</a:t>
          </a:r>
          <a:endParaRPr lang="es-PR" sz="2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1079482"/>
        <a:ext cx="7128780" cy="519439"/>
      </dsp:txXfrm>
    </dsp:sp>
    <dsp:sp modelId="{ACBCADDC-2B72-4077-80AD-6692A2E725EA}">
      <dsp:nvSpPr>
        <dsp:cNvPr id="0" name=""/>
        <dsp:cNvSpPr/>
      </dsp:nvSpPr>
      <dsp:spPr>
        <a:xfrm>
          <a:off x="0" y="1627022"/>
          <a:ext cx="718498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2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Todos los estudiantes reciben desayuno y almuerzo gratuitos. </a:t>
          </a:r>
          <a:r>
            <a:rPr lang="es-ES" sz="1900" b="1" u="sng" kern="1200" dirty="0"/>
            <a:t>NO</a:t>
          </a:r>
          <a:r>
            <a:rPr lang="es-ES" sz="1900" kern="1200" dirty="0"/>
            <a:t> se permiten almuerzos empaquetado</a:t>
          </a:r>
          <a:endParaRPr lang="es-PR" sz="19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627022"/>
        <a:ext cx="7184980" cy="596160"/>
      </dsp:txXfrm>
    </dsp:sp>
    <dsp:sp modelId="{BC6C81B4-2AF9-47A4-A9F0-135B6F815676}">
      <dsp:nvSpPr>
        <dsp:cNvPr id="0" name=""/>
        <dsp:cNvSpPr/>
      </dsp:nvSpPr>
      <dsp:spPr>
        <a:xfrm>
          <a:off x="0" y="2223182"/>
          <a:ext cx="7184980" cy="575639"/>
        </a:xfrm>
        <a:prstGeom prst="roundRect">
          <a:avLst/>
        </a:prstGeom>
        <a:gradFill rotWithShape="0">
          <a:gsLst>
            <a:gs pos="0">
              <a:schemeClr val="accent2">
                <a:hueOff val="-245438"/>
                <a:satOff val="19406"/>
                <a:lumOff val="-392"/>
                <a:alphaOff val="0"/>
                <a:tint val="60000"/>
                <a:lumMod val="110000"/>
              </a:schemeClr>
            </a:gs>
            <a:gs pos="100000">
              <a:schemeClr val="accent2">
                <a:hueOff val="-245438"/>
                <a:satOff val="19406"/>
                <a:lumOff val="-39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Disciplina</a:t>
          </a:r>
          <a:endParaRPr lang="es-PR" sz="2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2251282"/>
        <a:ext cx="7128780" cy="519439"/>
      </dsp:txXfrm>
    </dsp:sp>
    <dsp:sp modelId="{144306BB-89A8-4C2F-9BD8-FCDE308AC647}">
      <dsp:nvSpPr>
        <dsp:cNvPr id="0" name=""/>
        <dsp:cNvSpPr/>
      </dsp:nvSpPr>
      <dsp:spPr>
        <a:xfrm>
          <a:off x="0" y="2798822"/>
          <a:ext cx="7184980" cy="60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2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Sala de Intervención, Suspensión, </a:t>
          </a:r>
          <a:r>
            <a:rPr lang="es-ES" sz="1900" b="1" u="sng" kern="1200" dirty="0"/>
            <a:t>Reincorporación de la Expulsión</a:t>
          </a:r>
          <a:r>
            <a:rPr lang="en-US" sz="1900" b="1" u="sng" kern="1200" dirty="0"/>
            <a:t> Escolar.</a:t>
          </a:r>
          <a:endParaRPr lang="es-PR" sz="1900" b="1" u="sng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798822"/>
        <a:ext cx="7184980" cy="608580"/>
      </dsp:txXfrm>
    </dsp:sp>
    <dsp:sp modelId="{47862442-0EC1-4E8F-863A-B27DE7390C6E}">
      <dsp:nvSpPr>
        <dsp:cNvPr id="0" name=""/>
        <dsp:cNvSpPr/>
      </dsp:nvSpPr>
      <dsp:spPr>
        <a:xfrm>
          <a:off x="0" y="3407402"/>
          <a:ext cx="7184980" cy="575639"/>
        </a:xfrm>
        <a:prstGeom prst="roundRect">
          <a:avLst/>
        </a:prstGeom>
        <a:gradFill rotWithShape="0">
          <a:gsLst>
            <a:gs pos="0">
              <a:schemeClr val="accent2">
                <a:hueOff val="-368156"/>
                <a:satOff val="29109"/>
                <a:lumOff val="-588"/>
                <a:alphaOff val="0"/>
                <a:tint val="60000"/>
                <a:lumMod val="110000"/>
              </a:schemeClr>
            </a:gs>
            <a:gs pos="100000">
              <a:schemeClr val="accent2">
                <a:hueOff val="-368156"/>
                <a:satOff val="29109"/>
                <a:lumOff val="-58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Apoyo al Comportamiento Positivo</a:t>
          </a:r>
          <a:endParaRPr lang="es-PR" sz="2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3435502"/>
        <a:ext cx="7128780" cy="519439"/>
      </dsp:txXfrm>
    </dsp:sp>
    <dsp:sp modelId="{E40BD27E-CCA4-4974-8B3B-678AE3B289EE}">
      <dsp:nvSpPr>
        <dsp:cNvPr id="0" name=""/>
        <dsp:cNvSpPr/>
      </dsp:nvSpPr>
      <dsp:spPr>
        <a:xfrm>
          <a:off x="0" y="3983042"/>
          <a:ext cx="718498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2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Believe Bucks (Solo Primaria), Believe Store</a:t>
          </a:r>
          <a:endParaRPr lang="es-PR" sz="19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983042"/>
        <a:ext cx="7184980" cy="397440"/>
      </dsp:txXfrm>
    </dsp:sp>
    <dsp:sp modelId="{4AFAA2A4-F1B1-44ED-A9F1-D5D92D2B5B66}">
      <dsp:nvSpPr>
        <dsp:cNvPr id="0" name=""/>
        <dsp:cNvSpPr/>
      </dsp:nvSpPr>
      <dsp:spPr>
        <a:xfrm>
          <a:off x="0" y="4380482"/>
          <a:ext cx="7184980" cy="575639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60000"/>
                <a:lumMod val="110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Seguimiento de Estudiantes </a:t>
          </a:r>
          <a:endParaRPr lang="es-PR" sz="2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00" y="4408582"/>
        <a:ext cx="7128780" cy="519439"/>
      </dsp:txXfrm>
    </dsp:sp>
    <dsp:sp modelId="{E7104578-8E7E-4984-AAA7-86B607247299}">
      <dsp:nvSpPr>
        <dsp:cNvPr id="0" name=""/>
        <dsp:cNvSpPr/>
      </dsp:nvSpPr>
      <dsp:spPr>
        <a:xfrm>
          <a:off x="0" y="4956122"/>
          <a:ext cx="718498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12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Visualización en línea de calificaciones y asistencia a través de FOCUS o el portal de padres. Contacte a la Sra. Rivas (consejera escolar) para concertar una cita y discutir créditos y el estado de graduación</a:t>
          </a:r>
          <a:endParaRPr lang="es-PR" sz="19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956122"/>
        <a:ext cx="7184980" cy="1117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90C90-7923-4C2E-A9F1-44025971C081}">
      <dsp:nvSpPr>
        <dsp:cNvPr id="0" name=""/>
        <dsp:cNvSpPr/>
      </dsp:nvSpPr>
      <dsp:spPr>
        <a:xfrm>
          <a:off x="0" y="5169945"/>
          <a:ext cx="1758210" cy="11310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044" tIns="142240" rIns="125044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New Student Supplies &amp; Materials Fee</a:t>
          </a:r>
        </a:p>
      </dsp:txBody>
      <dsp:txXfrm>
        <a:off x="0" y="5169945"/>
        <a:ext cx="1758210" cy="1131057"/>
      </dsp:txXfrm>
    </dsp:sp>
    <dsp:sp modelId="{FB07C6C1-8D42-40F9-AC40-1452D0577CDA}">
      <dsp:nvSpPr>
        <dsp:cNvPr id="0" name=""/>
        <dsp:cNvSpPr/>
      </dsp:nvSpPr>
      <dsp:spPr>
        <a:xfrm>
          <a:off x="1758210" y="5169945"/>
          <a:ext cx="5274631" cy="11310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4" tIns="203200" rIns="10699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Upon enrollment, students are required to pay a one time $20 fee to cover the cost of school supplies and classroom materials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8210" y="5169945"/>
        <a:ext cx="5274631" cy="1131057"/>
      </dsp:txXfrm>
    </dsp:sp>
    <dsp:sp modelId="{1C7CFB47-58CC-47C6-B4F8-966DD0CDF41D}">
      <dsp:nvSpPr>
        <dsp:cNvPr id="0" name=""/>
        <dsp:cNvSpPr/>
      </dsp:nvSpPr>
      <dsp:spPr>
        <a:xfrm rot="10800000">
          <a:off x="0" y="3447344"/>
          <a:ext cx="1758210" cy="17395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044" tIns="170688" rIns="125044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Morning</a:t>
          </a:r>
          <a:r>
            <a:rPr lang="en-US" sz="24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Procedures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0" y="3447344"/>
        <a:ext cx="1758210" cy="1130718"/>
      </dsp:txXfrm>
    </dsp:sp>
    <dsp:sp modelId="{1CDB717F-6AE2-44D3-B625-727BB5F24AF1}">
      <dsp:nvSpPr>
        <dsp:cNvPr id="0" name=""/>
        <dsp:cNvSpPr/>
      </dsp:nvSpPr>
      <dsp:spPr>
        <a:xfrm>
          <a:off x="1758210" y="3447344"/>
          <a:ext cx="5274631" cy="113071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4" tIns="203200" rIns="10699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Upon arrival to campus, all students undergo a search and scanning/wanding procedure</a:t>
          </a:r>
        </a:p>
      </dsp:txBody>
      <dsp:txXfrm>
        <a:off x="1758210" y="3447344"/>
        <a:ext cx="5274631" cy="1130718"/>
      </dsp:txXfrm>
    </dsp:sp>
    <dsp:sp modelId="{1A6DCECE-3B07-4AA0-9081-5C898CCDFD89}">
      <dsp:nvSpPr>
        <dsp:cNvPr id="0" name=""/>
        <dsp:cNvSpPr/>
      </dsp:nvSpPr>
      <dsp:spPr>
        <a:xfrm rot="10800000">
          <a:off x="0" y="1724743"/>
          <a:ext cx="1758210" cy="17395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044" tIns="199136" rIns="125044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School Times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0" y="1724743"/>
        <a:ext cx="1758210" cy="1130718"/>
      </dsp:txXfrm>
    </dsp:sp>
    <dsp:sp modelId="{5113DFD2-3AB9-4CF3-B77D-F027D22CEFDA}">
      <dsp:nvSpPr>
        <dsp:cNvPr id="0" name=""/>
        <dsp:cNvSpPr/>
      </dsp:nvSpPr>
      <dsp:spPr>
        <a:xfrm>
          <a:off x="1758210" y="1724743"/>
          <a:ext cx="5274631" cy="11307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4" tIns="203200" rIns="10699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8:20 am - 3:20 pm (M-T-TH-F) </a:t>
          </a:r>
          <a:b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8:20 am - 2:20 pm (Wednesday</a:t>
          </a:r>
          <a:r>
            <a:rPr lang="en-US" sz="16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br>
            <a:rPr lang="en-US" sz="16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2:30 pm for early parent pick up (M-T-TH-F) &amp; (W) 1:30 pm </a:t>
          </a:r>
        </a:p>
      </dsp:txBody>
      <dsp:txXfrm>
        <a:off x="1758210" y="1724743"/>
        <a:ext cx="5274631" cy="1130718"/>
      </dsp:txXfrm>
    </dsp:sp>
    <dsp:sp modelId="{F005B28E-E88D-4792-9220-5EE31B0976B4}">
      <dsp:nvSpPr>
        <dsp:cNvPr id="0" name=""/>
        <dsp:cNvSpPr/>
      </dsp:nvSpPr>
      <dsp:spPr>
        <a:xfrm rot="10800000">
          <a:off x="0" y="2142"/>
          <a:ext cx="1758210" cy="17395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044" tIns="199136" rIns="125044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en-US" sz="28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4 A’s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0" y="2142"/>
        <a:ext cx="1758210" cy="1130718"/>
      </dsp:txXfrm>
    </dsp:sp>
    <dsp:sp modelId="{F9ECD421-D487-49DA-8F7E-A45388E86ED2}">
      <dsp:nvSpPr>
        <dsp:cNvPr id="0" name=""/>
        <dsp:cNvSpPr/>
      </dsp:nvSpPr>
      <dsp:spPr>
        <a:xfrm>
          <a:off x="1758210" y="2142"/>
          <a:ext cx="5274631" cy="11307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4" tIns="203200" rIns="10699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Attendance, Achievement, Attitude, &amp; Accountability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8210" y="2142"/>
        <a:ext cx="5274631" cy="113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90C90-7923-4C2E-A9F1-44025971C081}">
      <dsp:nvSpPr>
        <dsp:cNvPr id="0" name=""/>
        <dsp:cNvSpPr/>
      </dsp:nvSpPr>
      <dsp:spPr>
        <a:xfrm>
          <a:off x="0" y="5169945"/>
          <a:ext cx="1758210" cy="11310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044" tIns="99568" rIns="125044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Cuota de Suministros y Materiales para Nuevos Estudiantes </a:t>
          </a:r>
          <a:endParaRPr lang="en-U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169945"/>
        <a:ext cx="1758210" cy="1131057"/>
      </dsp:txXfrm>
    </dsp:sp>
    <dsp:sp modelId="{FB07C6C1-8D42-40F9-AC40-1452D0577CDA}">
      <dsp:nvSpPr>
        <dsp:cNvPr id="0" name=""/>
        <dsp:cNvSpPr/>
      </dsp:nvSpPr>
      <dsp:spPr>
        <a:xfrm>
          <a:off x="1758210" y="5169945"/>
          <a:ext cx="5274631" cy="11310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4" tIns="203200" rIns="10699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Al inscribirse, los estudiantes deben pagar una cuota de $20 para cubrir el costo de los </a:t>
          </a:r>
          <a:r>
            <a:rPr lang="en-US" sz="16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recursos</a:t>
          </a:r>
          <a:r>
            <a:rPr lang="en-US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escolares y materiales de clase.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758210" y="5169945"/>
        <a:ext cx="5274631" cy="1131057"/>
      </dsp:txXfrm>
    </dsp:sp>
    <dsp:sp modelId="{1C7CFB47-58CC-47C6-B4F8-966DD0CDF41D}">
      <dsp:nvSpPr>
        <dsp:cNvPr id="0" name=""/>
        <dsp:cNvSpPr/>
      </dsp:nvSpPr>
      <dsp:spPr>
        <a:xfrm rot="10800000">
          <a:off x="0" y="3447344"/>
          <a:ext cx="1758210" cy="17395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044" tIns="128016" rIns="125044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Procedimientos</a:t>
          </a:r>
          <a:br>
            <a:rPr lang="es-PR" sz="18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por las Mañanas</a:t>
          </a:r>
          <a:endParaRPr lang="en-US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0" y="3447344"/>
        <a:ext cx="1758210" cy="1130718"/>
      </dsp:txXfrm>
    </dsp:sp>
    <dsp:sp modelId="{1CDB717F-6AE2-44D3-B625-727BB5F24AF1}">
      <dsp:nvSpPr>
        <dsp:cNvPr id="0" name=""/>
        <dsp:cNvSpPr/>
      </dsp:nvSpPr>
      <dsp:spPr>
        <a:xfrm>
          <a:off x="1758210" y="3447344"/>
          <a:ext cx="5274631" cy="113071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4" tIns="203200" rIns="10699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 su llegada a la escuela, todos los estudiantes se someten a un procedimiento de búsqueda y escaneo/detección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758210" y="3447344"/>
        <a:ext cx="5274631" cy="1130718"/>
      </dsp:txXfrm>
    </dsp:sp>
    <dsp:sp modelId="{1A6DCECE-3B07-4AA0-9081-5C898CCDFD89}">
      <dsp:nvSpPr>
        <dsp:cNvPr id="0" name=""/>
        <dsp:cNvSpPr/>
      </dsp:nvSpPr>
      <dsp:spPr>
        <a:xfrm rot="10800000">
          <a:off x="0" y="1724743"/>
          <a:ext cx="1758210" cy="17395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044" tIns="199136" rIns="125044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8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Horarios Escolares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0" y="1724743"/>
        <a:ext cx="1758210" cy="1130718"/>
      </dsp:txXfrm>
    </dsp:sp>
    <dsp:sp modelId="{5113DFD2-3AB9-4CF3-B77D-F027D22CEFDA}">
      <dsp:nvSpPr>
        <dsp:cNvPr id="0" name=""/>
        <dsp:cNvSpPr/>
      </dsp:nvSpPr>
      <dsp:spPr>
        <a:xfrm>
          <a:off x="1758210" y="1724743"/>
          <a:ext cx="5274631" cy="11307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4" tIns="203200" rIns="10699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8:20 am - 3:20 pm (L-M-J-V) </a:t>
          </a:r>
          <a:b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8:20 am - 2:20 pm (Miércoles</a:t>
          </a:r>
          <a:r>
            <a:rPr lang="es-PR" sz="1600" b="1" kern="1200" baseline="0" noProof="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b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2:30 pm (L-M-J-V) &amp; (M) 1:30 pm</a:t>
          </a:r>
          <a:b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PR" sz="16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Recogida temprana de padres por la tarde </a:t>
          </a:r>
          <a:endParaRPr lang="es-PR" sz="1600" b="1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8210" y="1724743"/>
        <a:ext cx="5274631" cy="1130718"/>
      </dsp:txXfrm>
    </dsp:sp>
    <dsp:sp modelId="{F005B28E-E88D-4792-9220-5EE31B0976B4}">
      <dsp:nvSpPr>
        <dsp:cNvPr id="0" name=""/>
        <dsp:cNvSpPr/>
      </dsp:nvSpPr>
      <dsp:spPr>
        <a:xfrm rot="10800000">
          <a:off x="0" y="2142"/>
          <a:ext cx="1758210" cy="17395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044" tIns="199136" rIns="125044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Las</a:t>
          </a:r>
          <a:r>
            <a:rPr lang="en-US" sz="28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4 A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0" y="2142"/>
        <a:ext cx="1758210" cy="1130718"/>
      </dsp:txXfrm>
    </dsp:sp>
    <dsp:sp modelId="{F9ECD421-D487-49DA-8F7E-A45388E86ED2}">
      <dsp:nvSpPr>
        <dsp:cNvPr id="0" name=""/>
        <dsp:cNvSpPr/>
      </dsp:nvSpPr>
      <dsp:spPr>
        <a:xfrm>
          <a:off x="1758210" y="2142"/>
          <a:ext cx="5274631" cy="11307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4" tIns="203200" rIns="106994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Asistencia, Logro, Actitud y Responsabilidad 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8210" y="2142"/>
        <a:ext cx="5274631" cy="1130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6886D-11D8-402C-AEE0-46809BE91594}">
      <dsp:nvSpPr>
        <dsp:cNvPr id="0" name=""/>
        <dsp:cNvSpPr/>
      </dsp:nvSpPr>
      <dsp:spPr>
        <a:xfrm>
          <a:off x="0" y="38762"/>
          <a:ext cx="7548080" cy="111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Transitions occur mid-year (December) and at the end of the school year (May). </a:t>
          </a:r>
        </a:p>
      </dsp:txBody>
      <dsp:txXfrm>
        <a:off x="54373" y="93135"/>
        <a:ext cx="7439334" cy="1005094"/>
      </dsp:txXfrm>
    </dsp:sp>
    <dsp:sp modelId="{53138498-D0AB-45A6-BC96-4B07001EE8D9}">
      <dsp:nvSpPr>
        <dsp:cNvPr id="0" name=""/>
        <dsp:cNvSpPr/>
      </dsp:nvSpPr>
      <dsp:spPr>
        <a:xfrm>
          <a:off x="0" y="1233242"/>
          <a:ext cx="7548080" cy="1113840"/>
        </a:xfrm>
        <a:prstGeom prst="roundRect">
          <a:avLst/>
        </a:prstGeom>
        <a:gradFill rotWithShape="0">
          <a:gsLst>
            <a:gs pos="0">
              <a:schemeClr val="accent2">
                <a:hueOff val="-122719"/>
                <a:satOff val="9703"/>
                <a:lumOff val="-196"/>
                <a:alphaOff val="0"/>
                <a:tint val="60000"/>
                <a:lumMod val="110000"/>
              </a:schemeClr>
            </a:gs>
            <a:gs pos="100000">
              <a:schemeClr val="accent2">
                <a:hueOff val="-122719"/>
                <a:satOff val="9703"/>
                <a:lumOff val="-19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Minimum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of one semester 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OR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up to two school years.</a:t>
          </a:r>
        </a:p>
      </dsp:txBody>
      <dsp:txXfrm>
        <a:off x="54373" y="1287615"/>
        <a:ext cx="7439334" cy="1005094"/>
      </dsp:txXfrm>
    </dsp:sp>
    <dsp:sp modelId="{DA1528E3-9CEC-4ECC-8C1E-FED143C4DBFB}">
      <dsp:nvSpPr>
        <dsp:cNvPr id="0" name=""/>
        <dsp:cNvSpPr/>
      </dsp:nvSpPr>
      <dsp:spPr>
        <a:xfrm>
          <a:off x="0" y="2427722"/>
          <a:ext cx="7548080" cy="1113840"/>
        </a:xfrm>
        <a:prstGeom prst="roundRect">
          <a:avLst/>
        </a:prstGeom>
        <a:gradFill rotWithShape="0">
          <a:gsLst>
            <a:gs pos="0">
              <a:schemeClr val="accent2">
                <a:hueOff val="-245438"/>
                <a:satOff val="19406"/>
                <a:lumOff val="-392"/>
                <a:alphaOff val="0"/>
                <a:tint val="60000"/>
                <a:lumMod val="110000"/>
              </a:schemeClr>
            </a:gs>
            <a:gs pos="100000">
              <a:schemeClr val="accent2">
                <a:hueOff val="-245438"/>
                <a:satOff val="19406"/>
                <a:lumOff val="-39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Embracing 4 A’s (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Attendance, Achievement, Attitude, Accountability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</a:p>
      </dsp:txBody>
      <dsp:txXfrm>
        <a:off x="54373" y="2482095"/>
        <a:ext cx="7439334" cy="1005094"/>
      </dsp:txXfrm>
    </dsp:sp>
    <dsp:sp modelId="{DF007C9F-F112-4BA0-836C-F11002B3EECD}">
      <dsp:nvSpPr>
        <dsp:cNvPr id="0" name=""/>
        <dsp:cNvSpPr/>
      </dsp:nvSpPr>
      <dsp:spPr>
        <a:xfrm>
          <a:off x="0" y="3622202"/>
          <a:ext cx="7548080" cy="1113840"/>
        </a:xfrm>
        <a:prstGeom prst="roundRect">
          <a:avLst/>
        </a:prstGeom>
        <a:gradFill rotWithShape="0">
          <a:gsLst>
            <a:gs pos="0">
              <a:schemeClr val="accent2">
                <a:hueOff val="-368156"/>
                <a:satOff val="29109"/>
                <a:lumOff val="-588"/>
                <a:alphaOff val="0"/>
                <a:tint val="60000"/>
                <a:lumMod val="110000"/>
              </a:schemeClr>
            </a:gs>
            <a:gs pos="100000">
              <a:schemeClr val="accent2">
                <a:hueOff val="-368156"/>
                <a:satOff val="29109"/>
                <a:lumOff val="-58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Reason for placement at New Beginnings/District Directive</a:t>
          </a:r>
        </a:p>
      </dsp:txBody>
      <dsp:txXfrm>
        <a:off x="54373" y="3676575"/>
        <a:ext cx="7439334" cy="1005094"/>
      </dsp:txXfrm>
    </dsp:sp>
    <dsp:sp modelId="{F4E7BB44-6EDA-4EEA-84BC-55A2D62A6B22}">
      <dsp:nvSpPr>
        <dsp:cNvPr id="0" name=""/>
        <dsp:cNvSpPr/>
      </dsp:nvSpPr>
      <dsp:spPr>
        <a:xfrm>
          <a:off x="0" y="4816682"/>
          <a:ext cx="7548080" cy="1113840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60000"/>
                <a:lumMod val="110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Exit Letter from Principal</a:t>
          </a:r>
        </a:p>
      </dsp:txBody>
      <dsp:txXfrm>
        <a:off x="54373" y="4871055"/>
        <a:ext cx="7439334" cy="10050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B8582-26BF-4CC7-8538-AFFF3DA31778}">
      <dsp:nvSpPr>
        <dsp:cNvPr id="0" name=""/>
        <dsp:cNvSpPr/>
      </dsp:nvSpPr>
      <dsp:spPr>
        <a:xfrm>
          <a:off x="0" y="64997"/>
          <a:ext cx="7548080" cy="11056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700" kern="1200" noProof="0" dirty="0"/>
            <a:t>Las transiciones ocurren a mitad de año (diciembre) y al final del año escolar.</a:t>
          </a:r>
          <a:endParaRPr lang="es-PR" sz="27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973" y="118970"/>
        <a:ext cx="7440134" cy="997704"/>
      </dsp:txXfrm>
    </dsp:sp>
    <dsp:sp modelId="{A5BAD535-C7D7-45D4-A231-11611CA871A5}">
      <dsp:nvSpPr>
        <dsp:cNvPr id="0" name=""/>
        <dsp:cNvSpPr/>
      </dsp:nvSpPr>
      <dsp:spPr>
        <a:xfrm>
          <a:off x="0" y="1248407"/>
          <a:ext cx="7548080" cy="1105650"/>
        </a:xfrm>
        <a:prstGeom prst="roundRect">
          <a:avLst/>
        </a:prstGeom>
        <a:gradFill rotWithShape="0">
          <a:gsLst>
            <a:gs pos="0">
              <a:schemeClr val="accent2">
                <a:hueOff val="-122719"/>
                <a:satOff val="9703"/>
                <a:lumOff val="-196"/>
                <a:alphaOff val="0"/>
                <a:tint val="60000"/>
                <a:lumMod val="110000"/>
              </a:schemeClr>
            </a:gs>
            <a:gs pos="100000">
              <a:schemeClr val="accent2">
                <a:hueOff val="-122719"/>
                <a:satOff val="9703"/>
                <a:lumOff val="-19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700" kern="1200" noProof="0" dirty="0"/>
            <a:t>Mínimo de un semestre o hasta dos años escolares.</a:t>
          </a:r>
        </a:p>
      </dsp:txBody>
      <dsp:txXfrm>
        <a:off x="53973" y="1302380"/>
        <a:ext cx="7440134" cy="997704"/>
      </dsp:txXfrm>
    </dsp:sp>
    <dsp:sp modelId="{32765E75-E58D-41FC-8C6C-F0B1D03ACE2A}">
      <dsp:nvSpPr>
        <dsp:cNvPr id="0" name=""/>
        <dsp:cNvSpPr/>
      </dsp:nvSpPr>
      <dsp:spPr>
        <a:xfrm>
          <a:off x="0" y="2431817"/>
          <a:ext cx="7548080" cy="1105650"/>
        </a:xfrm>
        <a:prstGeom prst="roundRect">
          <a:avLst/>
        </a:prstGeom>
        <a:gradFill rotWithShape="0">
          <a:gsLst>
            <a:gs pos="0">
              <a:schemeClr val="accent2">
                <a:hueOff val="-245438"/>
                <a:satOff val="19406"/>
                <a:lumOff val="-392"/>
                <a:alphaOff val="0"/>
                <a:tint val="60000"/>
                <a:lumMod val="110000"/>
              </a:schemeClr>
            </a:gs>
            <a:gs pos="100000">
              <a:schemeClr val="accent2">
                <a:hueOff val="-245438"/>
                <a:satOff val="19406"/>
                <a:lumOff val="-39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700" kern="1200" noProof="0" dirty="0"/>
            <a:t>Adopción de las 4 A (Asistencia, Logro, Actitud, Responsabilidad)</a:t>
          </a:r>
        </a:p>
      </dsp:txBody>
      <dsp:txXfrm>
        <a:off x="53973" y="2485790"/>
        <a:ext cx="7440134" cy="997704"/>
      </dsp:txXfrm>
    </dsp:sp>
    <dsp:sp modelId="{56311D45-FAAB-4493-A1A9-F6447BEC5C47}">
      <dsp:nvSpPr>
        <dsp:cNvPr id="0" name=""/>
        <dsp:cNvSpPr/>
      </dsp:nvSpPr>
      <dsp:spPr>
        <a:xfrm>
          <a:off x="0" y="3615227"/>
          <a:ext cx="7548080" cy="1105650"/>
        </a:xfrm>
        <a:prstGeom prst="roundRect">
          <a:avLst/>
        </a:prstGeom>
        <a:gradFill rotWithShape="0">
          <a:gsLst>
            <a:gs pos="0">
              <a:schemeClr val="accent2">
                <a:hueOff val="-368156"/>
                <a:satOff val="29109"/>
                <a:lumOff val="-588"/>
                <a:alphaOff val="0"/>
                <a:tint val="60000"/>
                <a:lumMod val="110000"/>
              </a:schemeClr>
            </a:gs>
            <a:gs pos="100000">
              <a:schemeClr val="accent2">
                <a:hueOff val="-368156"/>
                <a:satOff val="29109"/>
                <a:lumOff val="-58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700" kern="1200" noProof="0" dirty="0"/>
            <a:t>Motivo de colocación en New Beginnings/Directiva del distrito</a:t>
          </a:r>
        </a:p>
      </dsp:txBody>
      <dsp:txXfrm>
        <a:off x="53973" y="3669200"/>
        <a:ext cx="7440134" cy="997704"/>
      </dsp:txXfrm>
    </dsp:sp>
    <dsp:sp modelId="{7424DA15-EB74-4224-841F-A02FBD87DAA6}">
      <dsp:nvSpPr>
        <dsp:cNvPr id="0" name=""/>
        <dsp:cNvSpPr/>
      </dsp:nvSpPr>
      <dsp:spPr>
        <a:xfrm>
          <a:off x="0" y="4798637"/>
          <a:ext cx="7548080" cy="1105650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60000"/>
                <a:lumMod val="110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700" kern="1200" noProof="0" dirty="0"/>
            <a:t>Carta de salida del director</a:t>
          </a:r>
        </a:p>
      </dsp:txBody>
      <dsp:txXfrm>
        <a:off x="53973" y="4852610"/>
        <a:ext cx="7440134" cy="9977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63E2F-FFDF-4512-A7E5-81B3C92C39BA}">
      <dsp:nvSpPr>
        <dsp:cNvPr id="0" name=""/>
        <dsp:cNvSpPr/>
      </dsp:nvSpPr>
      <dsp:spPr>
        <a:xfrm>
          <a:off x="1864" y="668953"/>
          <a:ext cx="1169437" cy="1169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C285F-ABCA-4E13-B422-CD237A5F2A42}">
      <dsp:nvSpPr>
        <dsp:cNvPr id="0" name=""/>
        <dsp:cNvSpPr/>
      </dsp:nvSpPr>
      <dsp:spPr>
        <a:xfrm>
          <a:off x="1864" y="2010222"/>
          <a:ext cx="3341249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Uniform</a:t>
          </a:r>
          <a:r>
            <a:rPr lang="en-US" sz="3000" kern="1200" dirty="0"/>
            <a:t> </a:t>
          </a:r>
        </a:p>
      </dsp:txBody>
      <dsp:txXfrm>
        <a:off x="1864" y="2010222"/>
        <a:ext cx="3341249" cy="501187"/>
      </dsp:txXfrm>
    </dsp:sp>
    <dsp:sp modelId="{CDF6E345-9C71-4168-8DA9-9389A9C01085}">
      <dsp:nvSpPr>
        <dsp:cNvPr id="0" name=""/>
        <dsp:cNvSpPr/>
      </dsp:nvSpPr>
      <dsp:spPr>
        <a:xfrm>
          <a:off x="1864" y="2591332"/>
          <a:ext cx="3341249" cy="207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All students must follow </a:t>
          </a:r>
          <a:br>
            <a:rPr lang="en-US" sz="20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0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NBEC Dress Code Policy</a:t>
          </a:r>
          <a:br>
            <a:rPr lang="en-US" sz="20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2000" b="1" kern="1200" dirty="0">
            <a:solidFill>
              <a:srgbClr val="33CCFF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Uniform Polos may be purchased at the school for $15</a:t>
          </a:r>
        </a:p>
      </dsp:txBody>
      <dsp:txXfrm>
        <a:off x="1864" y="2591332"/>
        <a:ext cx="3341249" cy="2073714"/>
      </dsp:txXfrm>
    </dsp:sp>
    <dsp:sp modelId="{7FDEAED1-13F5-4360-A078-34EB0D8C868F}">
      <dsp:nvSpPr>
        <dsp:cNvPr id="0" name=""/>
        <dsp:cNvSpPr/>
      </dsp:nvSpPr>
      <dsp:spPr>
        <a:xfrm>
          <a:off x="3927833" y="668953"/>
          <a:ext cx="1169437" cy="1169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7AC81-886C-4373-830C-950FEE632119}">
      <dsp:nvSpPr>
        <dsp:cNvPr id="0" name=""/>
        <dsp:cNvSpPr/>
      </dsp:nvSpPr>
      <dsp:spPr>
        <a:xfrm>
          <a:off x="3927833" y="2010222"/>
          <a:ext cx="3341249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School ID Card</a:t>
          </a:r>
          <a:r>
            <a:rPr lang="en-US" sz="3000" kern="12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</a:p>
      </dsp:txBody>
      <dsp:txXfrm>
        <a:off x="3927833" y="2010222"/>
        <a:ext cx="3341249" cy="501187"/>
      </dsp:txXfrm>
    </dsp:sp>
    <dsp:sp modelId="{5031AD50-F5A0-4821-9173-14949ABDAC2B}">
      <dsp:nvSpPr>
        <dsp:cNvPr id="0" name=""/>
        <dsp:cNvSpPr/>
      </dsp:nvSpPr>
      <dsp:spPr>
        <a:xfrm>
          <a:off x="3927833" y="2591332"/>
          <a:ext cx="3341249" cy="207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3CCFF"/>
              </a:solidFill>
              <a:latin typeface="Candara" panose="020E0502030303020204" pitchFamily="34" charset="0"/>
            </a:rPr>
            <a:t>ID Cards must be visibly always worn. ID cards must be worn on torso near polo collar or chest area.</a:t>
          </a:r>
          <a:br>
            <a:rPr lang="en-US" sz="2000" b="1" kern="1200" dirty="0">
              <a:solidFill>
                <a:srgbClr val="33CCFF"/>
              </a:solidFill>
              <a:latin typeface="Candara" panose="020E0502030303020204" pitchFamily="34" charset="0"/>
            </a:rPr>
          </a:br>
          <a:endParaRPr lang="en-US" sz="2000" b="1" kern="1200" dirty="0">
            <a:solidFill>
              <a:srgbClr val="33CCFF"/>
            </a:solidFill>
            <a:latin typeface="Candara" panose="020E0502030303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  <a:latin typeface="Candara" panose="020E0502030303020204" pitchFamily="34" charset="0"/>
            </a:rPr>
            <a:t>Must be replaced, if lost or damaged, at a cost of $5.00.</a:t>
          </a:r>
        </a:p>
      </dsp:txBody>
      <dsp:txXfrm>
        <a:off x="3927833" y="2591332"/>
        <a:ext cx="3341249" cy="2073714"/>
      </dsp:txXfrm>
    </dsp:sp>
    <dsp:sp modelId="{E47389BA-B75D-4C2D-B38B-1BEDA2CACE41}">
      <dsp:nvSpPr>
        <dsp:cNvPr id="0" name=""/>
        <dsp:cNvSpPr/>
      </dsp:nvSpPr>
      <dsp:spPr>
        <a:xfrm>
          <a:off x="7853802" y="668953"/>
          <a:ext cx="1169437" cy="1169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30972-899F-4549-BBAA-FCA981A5E120}">
      <dsp:nvSpPr>
        <dsp:cNvPr id="0" name=""/>
        <dsp:cNvSpPr/>
      </dsp:nvSpPr>
      <dsp:spPr>
        <a:xfrm>
          <a:off x="7853802" y="2010222"/>
          <a:ext cx="3341249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Violating Dress Code</a:t>
          </a:r>
          <a:endParaRPr lang="en-US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53802" y="2010222"/>
        <a:ext cx="3341249" cy="501187"/>
      </dsp:txXfrm>
    </dsp:sp>
    <dsp:sp modelId="{2312A298-DBB7-4003-9783-42750DD5B71C}">
      <dsp:nvSpPr>
        <dsp:cNvPr id="0" name=""/>
        <dsp:cNvSpPr/>
      </dsp:nvSpPr>
      <dsp:spPr>
        <a:xfrm>
          <a:off x="7853802" y="2591332"/>
          <a:ext cx="3341249" cy="207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Disciplinary action given to students in constant violation of the dress code</a:t>
          </a:r>
          <a:br>
            <a:rPr lang="en-US" sz="20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0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br>
            <a:rPr lang="en-US" sz="2000" b="1" kern="1200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000" b="1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(lunch detention, in-school suspension).</a:t>
          </a:r>
        </a:p>
      </dsp:txBody>
      <dsp:txXfrm>
        <a:off x="7853802" y="2591332"/>
        <a:ext cx="3341249" cy="207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198.46759" units="1/cm"/>
          <inkml:channelProperty channel="Y" name="resolution" value="352.33334" units="1/cm"/>
          <inkml:channelProperty channel="F" name="resolution" value="292.28571" units="1/cm"/>
          <inkml:channelProperty channel="T" name="resolution" value="1" units="1/dev"/>
        </inkml:channelProperties>
      </inkml:inkSource>
      <inkml:timestamp xml:id="ts0" timeString="2024-09-17T14:10:21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26447 14933 1023 0,'0'0'0'0,"0"0"0"0,0 0 0 0,0 0 0 0,0 0 0 0,0 0 0 16,0 0 0-16,0 0 0 0,0 0 0 0,0 0 0 0,0 0 0 16,0 0 0-16,0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51C7B8A-4053-4781-AA30-81ACD55FB6B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F00D50C8-5C08-4387-A281-AAA1D467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8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noProof="0" dirty="0"/>
              <a:t>Los estudiantes deben usar un POLO AZUL CLARO en todo momento.</a:t>
            </a:r>
          </a:p>
          <a:p>
            <a:r>
              <a:rPr lang="es-PR" noProof="0" dirty="0"/>
              <a:t>Las camisas deben estar metidas dentro del pantalón en todo momento. No se permite usar pantalones cortos de baloncesto.</a:t>
            </a:r>
          </a:p>
          <a:p>
            <a:r>
              <a:rPr lang="es-PR" noProof="0" dirty="0"/>
              <a:t>¡NO sustituyan su ropa interior con pantalones cortos de baloncesto! </a:t>
            </a:r>
            <a:br>
              <a:rPr lang="es-PR" noProof="0" dirty="0"/>
            </a:br>
            <a:r>
              <a:rPr lang="es-PR" noProof="0" dirty="0"/>
              <a:t>Los estudiantes deben usar SOLO PANTALONES JOGGER NEGROS. NO se permite ningún metal (cremalleras, botones, etc.) en los pantalones. ¡NO PANTALONES CARGO! ¡SIN BOLSILLOS!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1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98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9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about how searches are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noProof="0" dirty="0"/>
              <a:t>Al inscribirse, los estudiantes deben pagar una tarifa única de $20 para cubrir el costo de los útiles escolares y materiales de clase. Recogida temprana de padres por la tarde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estudiantes que tengan diez o más ausencias consecutivas sin justificación están sujetos a:</a:t>
            </a:r>
          </a:p>
          <a:p>
            <a:r>
              <a:rPr lang="es-ES" dirty="0"/>
              <a:t>- Informe de ausentismo escolar y/o retiro de la escuela.</a:t>
            </a:r>
          </a:p>
          <a:p>
            <a:r>
              <a:rPr lang="es-ES" dirty="0"/>
              <a:t>El ausentismo excesivo resultará en otra REUNIÓN OBLIGATORIA DE ORIENTACIÓN para padres y estudiantes antes de volver a inscribirse en New Beginnings.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1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96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25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student cannot come to school without being in full dress code.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D50C8-5C08-4387-A281-AAA1D46715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8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61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38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078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19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935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78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3EFA5E-FA76-400D-B3DC-F0BA90E6D10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11" Type="http://schemas.openxmlformats.org/officeDocument/2006/relationships/image" Target="../media/image51.svg"/><Relationship Id="rId5" Type="http://schemas.openxmlformats.org/officeDocument/2006/relationships/image" Target="../media/image54.jpeg"/><Relationship Id="rId10" Type="http://schemas.openxmlformats.org/officeDocument/2006/relationships/image" Target="../media/image50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singleton@Eckerd.org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6E2636-C7B1-61A0-C6B1-A7BEBB04F4A8}"/>
              </a:ext>
            </a:extLst>
          </p:cNvPr>
          <p:cNvSpPr txBox="1"/>
          <p:nvPr/>
        </p:nvSpPr>
        <p:spPr>
          <a:xfrm>
            <a:off x="4428949" y="4329791"/>
            <a:ext cx="33341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Ms. Walker, </a:t>
            </a:r>
            <a:r>
              <a:rPr lang="en-US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rtl="0" fontAlgn="base"/>
            <a:r>
              <a:rPr lang="en-US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Dr. Sloan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​, </a:t>
            </a:r>
            <a:r>
              <a:rPr lang="en-US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Assistant Principal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rtl="0" fontAlgn="base"/>
            <a:r>
              <a:rPr lang="en-US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Santiago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​, </a:t>
            </a:r>
            <a:r>
              <a:rPr lang="en-US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Assistant Principal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F3485-A689-394E-26EF-557A14E6CF9B}"/>
              </a:ext>
            </a:extLst>
          </p:cNvPr>
          <p:cNvSpPr txBox="1"/>
          <p:nvPr/>
        </p:nvSpPr>
        <p:spPr>
          <a:xfrm>
            <a:off x="835982" y="5341391"/>
            <a:ext cx="105200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 Parent and Student Orientation </a:t>
            </a:r>
            <a:r>
              <a:rPr lang="en-US" sz="4800" b="1" i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en-US" sz="4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17FFC-7D3B-4594-2D7E-E7D513535542}"/>
              </a:ext>
            </a:extLst>
          </p:cNvPr>
          <p:cNvSpPr txBox="1"/>
          <p:nvPr/>
        </p:nvSpPr>
        <p:spPr>
          <a:xfrm>
            <a:off x="4357631" y="5937492"/>
            <a:ext cx="3476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2024-2025</a:t>
            </a:r>
            <a:r>
              <a:rPr lang="en-US" sz="4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9EC1E-2B6D-DC0D-6DBE-59C6D30F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155296"/>
            <a:ext cx="7829550" cy="4086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515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E0869459-6D6F-56EA-6C43-BE510A90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573" y="643466"/>
            <a:ext cx="4101682" cy="5571065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 INFORMATION</a:t>
            </a:r>
          </a:p>
        </p:txBody>
      </p:sp>
      <p:graphicFrame>
        <p:nvGraphicFramePr>
          <p:cNvPr id="8" name="Content Placeholder 13">
            <a:extLst>
              <a:ext uri="{FF2B5EF4-FFF2-40B4-BE49-F238E27FC236}">
                <a16:creationId xmlns:a16="http://schemas.microsoft.com/office/drawing/2014/main" id="{091BBF16-DD50-85E2-F675-39CC92848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248657"/>
              </p:ext>
            </p:extLst>
          </p:nvPr>
        </p:nvGraphicFramePr>
        <p:xfrm>
          <a:off x="71021" y="239697"/>
          <a:ext cx="7032842" cy="630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136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E0869459-6D6F-56EA-6C43-BE510A90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573" y="643466"/>
            <a:ext cx="4101682" cy="5571065"/>
          </a:xfrm>
        </p:spPr>
        <p:txBody>
          <a:bodyPr anchor="ctr">
            <a:normAutofit/>
          </a:bodyPr>
          <a:lstStyle/>
          <a:p>
            <a:pPr algn="ctr"/>
            <a:r>
              <a:rPr lang="es-PR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br>
              <a:rPr lang="es-PR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PR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escolar</a:t>
            </a:r>
          </a:p>
        </p:txBody>
      </p:sp>
      <p:graphicFrame>
        <p:nvGraphicFramePr>
          <p:cNvPr id="8" name="Content Placeholder 13">
            <a:extLst>
              <a:ext uri="{FF2B5EF4-FFF2-40B4-BE49-F238E27FC236}">
                <a16:creationId xmlns:a16="http://schemas.microsoft.com/office/drawing/2014/main" id="{091BBF16-DD50-85E2-F675-39CC92848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813958"/>
              </p:ext>
            </p:extLst>
          </p:nvPr>
        </p:nvGraphicFramePr>
        <p:xfrm>
          <a:off x="71021" y="239697"/>
          <a:ext cx="7032842" cy="630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119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F28DF4-08D5-4BC4-84A1-C0DCA66F4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9AE0452-FADF-4CC9-8A9B-B5393D49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924" y="620720"/>
            <a:ext cx="5441895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3E8EEE-FB7D-B843-FE8E-569CA7709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86" y="2143944"/>
            <a:ext cx="4451371" cy="22256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A4E665-0A25-4E65-A558-0C313E60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065" y="279226"/>
            <a:ext cx="5599607" cy="59880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000" cap="non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Students who have </a:t>
            </a:r>
            <a:r>
              <a:rPr lang="en-US" sz="3000" b="1" cap="none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ten or more (10+) </a:t>
            </a:r>
            <a:r>
              <a:rPr lang="en-US" sz="3000" cap="non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consecutive unexcused absences are subject to;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000" b="1" cap="none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Truancy Reporting and/or</a:t>
            </a:r>
            <a:r>
              <a:rPr lang="en-US" sz="3000" cap="none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cap="none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Withdrawal from School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000" b="1" cap="none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Excessive absenteeism will result in another </a:t>
            </a:r>
            <a:r>
              <a:rPr lang="en-US" sz="3000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REQUIRED PARENT and STUDENT ORIENTATION MEETING</a:t>
            </a:r>
            <a:r>
              <a:rPr lang="en-US" sz="3000" b="1" cap="none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before re-enrolling in New Beginnings</a:t>
            </a:r>
            <a:r>
              <a:rPr lang="en-US" sz="3000" cap="none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7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F28DF4-08D5-4BC4-84A1-C0DCA66F4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9AE0452-FADF-4CC9-8A9B-B5393D49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924" y="620720"/>
            <a:ext cx="5441895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3E8EEE-FB7D-B843-FE8E-569CA770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86" y="2143944"/>
            <a:ext cx="4451371" cy="22256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A4E665-0A25-4E65-A558-0C313E60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065" y="279226"/>
            <a:ext cx="5599607" cy="59880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ASISTENCIA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900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800" cap="non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estudiantes que tengan </a:t>
            </a:r>
            <a:r>
              <a:rPr lang="es-ES" sz="2800" cap="none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diez o más</a:t>
            </a:r>
            <a:r>
              <a:rPr lang="es-ES" sz="2800" cap="non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ausencias consecutivas sin justificación están sujetos a: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800" cap="none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Informe de ausentismo escolar y/o retiro de la escuela.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800" cap="non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ausentismo excesivo resultará en </a:t>
            </a:r>
            <a:r>
              <a:rPr lang="es-ES" sz="2800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otra REUNIÓN OBLIGATORIA DE ORIENTACIÓN </a:t>
            </a:r>
            <a:r>
              <a:rPr lang="es-ES" sz="2800" cap="none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 padres y estudiantes antes de volver a inscribirse en New Beginnings.</a:t>
            </a:r>
            <a:endParaRPr lang="en-US" sz="2800" cap="none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41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84009E-7831-F2C0-A893-69818985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7" y="1588477"/>
            <a:ext cx="3411488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8884A56-743F-9756-81AE-E0D65A096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565890"/>
              </p:ext>
            </p:extLst>
          </p:nvPr>
        </p:nvGraphicFramePr>
        <p:xfrm>
          <a:off x="4356243" y="441789"/>
          <a:ext cx="7548080" cy="5969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55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84009E-7831-F2C0-A893-69818985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7" y="1588477"/>
            <a:ext cx="3411488" cy="3675908"/>
          </a:xfrm>
        </p:spPr>
        <p:txBody>
          <a:bodyPr anchor="ctr">
            <a:norm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TRANSICIÓN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8884A56-743F-9756-81AE-E0D65A096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537599"/>
              </p:ext>
            </p:extLst>
          </p:nvPr>
        </p:nvGraphicFramePr>
        <p:xfrm>
          <a:off x="4356243" y="441789"/>
          <a:ext cx="7548080" cy="5969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126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331340-DF11-DCAD-8966-33C08D39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31" y="0"/>
            <a:ext cx="10294938" cy="10810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SCHOOL  RULES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F1C63A-9031-6D0D-9B9C-DDB2E6BE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299306"/>
            <a:ext cx="11935937" cy="53404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Students are </a:t>
            </a:r>
            <a:r>
              <a:rPr lang="en-US" sz="19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ALLOWED</a:t>
            </a:r>
            <a:r>
              <a:rPr lang="en-US" sz="19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bring </a:t>
            </a:r>
            <a:r>
              <a:rPr lang="en-US" sz="1900" b="1" u="sng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ANY personal items</a:t>
            </a:r>
            <a:r>
              <a:rPr lang="en-US" sz="19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 them to school </a:t>
            </a:r>
            <a:r>
              <a:rPr lang="en-US" sz="1900" b="1" u="sng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(NO EXCEPTION)</a:t>
            </a:r>
            <a:r>
              <a:rPr lang="en-US" sz="19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1900" b="1" baseline="0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 includes but is not limited to </a:t>
            </a:r>
            <a:r>
              <a:rPr lang="en-US" sz="1900" b="1" u="sng" baseline="0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 PHONES</a:t>
            </a:r>
            <a:r>
              <a:rPr lang="en-US" sz="1900" b="1" i="1" baseline="0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900" b="1" baseline="0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(parent must pick up between (9 am-3:00 pm), wallets, bags, makeup, ChapStick, lip gloss, gum/candy, drinks, necklaces, bracelets, watches, anklets, etc.</a:t>
            </a:r>
          </a:p>
          <a:p>
            <a:pPr lvl="1">
              <a:lnSpc>
                <a:spcPct val="120000"/>
              </a:lnSpc>
            </a:pPr>
            <a:r>
              <a:rPr lang="en-US" sz="19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Items not picked up at the end of the week/month are </a:t>
            </a:r>
            <a:r>
              <a:rPr lang="en-US" sz="1900" b="1" u="sng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donated or discarded</a:t>
            </a:r>
          </a:p>
          <a:p>
            <a:pPr marL="227965" indent="-227965"/>
            <a:r>
              <a:rPr lang="en-US" sz="19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Lunch</a:t>
            </a:r>
          </a:p>
          <a:p>
            <a:pPr marL="685165" lvl="1" indent="-227965"/>
            <a:r>
              <a:rPr lang="en-US" sz="19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Students cannot bring more than $10 cash ( $5 for their lunch account, and $5 for ID loss), daily, and is to be given to a staff so it can be placed into the account. Anything more than the amount above, parents will be contacted for pick up.</a:t>
            </a:r>
          </a:p>
          <a:p>
            <a:pPr marL="227965" indent="-227965"/>
            <a:r>
              <a:rPr lang="en-US" sz="19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Restrooms</a:t>
            </a:r>
          </a:p>
          <a:p>
            <a:pPr marL="685165" lvl="1" indent="-227965"/>
            <a:r>
              <a:rPr lang="en-US" sz="19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Students must follow the restroom schedule (</a:t>
            </a:r>
            <a:r>
              <a:rPr lang="en-US" sz="1900" b="1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periods 3rd, 6th)</a:t>
            </a:r>
            <a:endParaRPr lang="en-US" sz="1900" b="1" dirty="0">
              <a:solidFill>
                <a:srgbClr val="33CCFF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165" lvl="1" indent="-227965"/>
            <a:r>
              <a:rPr lang="en-US" sz="19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Feminine and Male hygiene products are provided for all students</a:t>
            </a:r>
          </a:p>
          <a:p>
            <a:pPr marL="227965" indent="-227965"/>
            <a:r>
              <a:rPr lang="en-US" sz="19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Bullying</a:t>
            </a:r>
          </a:p>
          <a:p>
            <a:pPr marL="685165" lvl="1" indent="-227965"/>
            <a:r>
              <a:rPr lang="en-US" sz="19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Bullying will not be tolerated at New Beginnings and must always be reported. </a:t>
            </a:r>
          </a:p>
          <a:p>
            <a:pPr marL="227965" indent="-227965"/>
            <a:r>
              <a:rPr lang="en-US" sz="19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Fighting</a:t>
            </a:r>
          </a:p>
          <a:p>
            <a:pPr marL="685165" lvl="1" indent="-227965"/>
            <a:r>
              <a:rPr lang="en-US" sz="19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There is zero tolerance for fighting. If a student is involved in an altercation the expulsion could be reinstated.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2000" dirty="0">
              <a:latin typeface="Trade Gothic Next Cond"/>
            </a:endParaRPr>
          </a:p>
          <a:p>
            <a:pPr marL="274320" lvl="1" indent="0">
              <a:buNone/>
            </a:pPr>
            <a:endParaRPr lang="en-US" dirty="0"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0358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D085-6E13-B2FF-70C5-5768854F5428}"/>
              </a:ext>
            </a:extLst>
          </p:cNvPr>
          <p:cNvSpPr txBox="1">
            <a:spLocks/>
          </p:cNvSpPr>
          <p:nvPr/>
        </p:nvSpPr>
        <p:spPr>
          <a:xfrm>
            <a:off x="948531" y="0"/>
            <a:ext cx="10294938" cy="10810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PR" sz="6000" b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Reglas escolares</a:t>
            </a:r>
            <a:endParaRPr lang="es-PR" sz="60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91DBC-443F-8754-3699-FD66AF13F2B3}"/>
              </a:ext>
            </a:extLst>
          </p:cNvPr>
          <p:cNvSpPr txBox="1">
            <a:spLocks/>
          </p:cNvSpPr>
          <p:nvPr/>
        </p:nvSpPr>
        <p:spPr>
          <a:xfrm>
            <a:off x="128032" y="1124522"/>
            <a:ext cx="11935937" cy="5340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P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los estudiantes </a:t>
            </a:r>
            <a:r>
              <a:rPr lang="es-PR" sz="16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SE LES PERMITE</a:t>
            </a:r>
            <a:r>
              <a:rPr lang="es-P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traer </a:t>
            </a:r>
            <a:r>
              <a:rPr lang="es-PR" sz="16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NINGÚN artículo personal </a:t>
            </a:r>
            <a:r>
              <a:rPr lang="es-P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la escuela </a:t>
            </a:r>
            <a:r>
              <a:rPr lang="es-PR" sz="16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(SIN EXCEPCIONES)</a:t>
            </a:r>
            <a:r>
              <a:rPr lang="es-P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s-PR" sz="16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Esto incluye, pero no se limita a: </a:t>
            </a:r>
            <a:r>
              <a:rPr lang="es-PR" sz="16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CELULARES</a:t>
            </a:r>
            <a:r>
              <a:rPr lang="es-PR" sz="16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(los padres deben recogerlos entre las 9:00 a.m. y las 3:00 p.m.), carteras, bolsas, maquillaje, bálsamo labial, brillo labial, chicle/caramelos, bebidas, collares, pulseras, relojes, tobilleras, etc.</a:t>
            </a:r>
          </a:p>
          <a:p>
            <a:pPr lvl="1"/>
            <a:r>
              <a:rPr lang="es-P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artículos no recogidos al final de la semana/mes se donan o se desechan.</a:t>
            </a:r>
          </a:p>
          <a:p>
            <a:r>
              <a:rPr lang="es-PR" sz="16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Almuerzo</a:t>
            </a:r>
          </a:p>
          <a:p>
            <a:pPr lvl="1"/>
            <a:r>
              <a:rPr lang="es-P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estudiantes no pueden traer más de $10 en efectivo ($5 para su cuenta de almuerzo y $5 para pérdida de identificación), diariamente y deben entregarlo a un miembro del personal para que sea depositado en la cuenta. Si traen más dinero del mencionado, se contactará a los padres para recogerlo.</a:t>
            </a:r>
          </a:p>
          <a:p>
            <a:r>
              <a:rPr lang="es-PR" sz="16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Baños</a:t>
            </a:r>
          </a:p>
          <a:p>
            <a:pPr lvl="1"/>
            <a:r>
              <a:rPr lang="es-PR" sz="16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estudiantes deben seguir el horario de baños (periodos 2, 4, 6)</a:t>
            </a:r>
          </a:p>
          <a:p>
            <a:pPr lvl="1"/>
            <a:r>
              <a:rPr lang="es-P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 proporcionan productos de higiene femenina para todos los estudiantes.</a:t>
            </a:r>
          </a:p>
          <a:p>
            <a:r>
              <a:rPr lang="es-PR" sz="16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Acoso Escolar</a:t>
            </a:r>
          </a:p>
          <a:p>
            <a:pPr lvl="1"/>
            <a:r>
              <a:rPr lang="es-P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acoso escolar no será tolerado en New Beginnings y siempre debe ser reportado.</a:t>
            </a:r>
          </a:p>
          <a:p>
            <a:r>
              <a:rPr lang="es-PR" sz="16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Peleas</a:t>
            </a:r>
          </a:p>
          <a:p>
            <a:pPr lvl="1"/>
            <a:r>
              <a:rPr lang="es-P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 una política de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cero </a:t>
            </a:r>
            <a:r>
              <a:rPr lang="es-P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tolerancia para las peleas. Si un estudiante está involucrado en un altercado, podría ser reinstaurada la expulsión.</a:t>
            </a:r>
          </a:p>
        </p:txBody>
      </p:sp>
    </p:spTree>
    <p:extLst>
      <p:ext uri="{BB962C8B-B14F-4D97-AF65-F5344CB8AC3E}">
        <p14:creationId xmlns:p14="http://schemas.microsoft.com/office/powerpoint/2010/main" val="424051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91FE-67EA-4258-A91E-6AEA4248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95" y="0"/>
            <a:ext cx="4341811" cy="10847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NBEC DRESS CODE</a:t>
            </a:r>
            <a:endParaRPr lang="en-US" sz="4000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4" descr="Image">
            <a:extLst>
              <a:ext uri="{FF2B5EF4-FFF2-40B4-BE49-F238E27FC236}">
                <a16:creationId xmlns:a16="http://schemas.microsoft.com/office/drawing/2014/main" id="{474ED1D5-F918-4813-9F83-91E5F26FF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0" b="92400" l="10000" r="93000">
                        <a14:foregroundMark x1="62600" y1="9600" x2="62600" y2="9600"/>
                        <a14:foregroundMark x1="53700" y1="6800" x2="53700" y2="6800"/>
                        <a14:foregroundMark x1="90600" y1="37920" x2="90600" y2="37920"/>
                        <a14:foregroundMark x1="59000" y1="92400" x2="59000" y2="92400"/>
                        <a14:foregroundMark x1="77500" y1="40720" x2="77500" y2="40720"/>
                        <a14:foregroundMark x1="93000" y1="37360" x2="93000" y2="37360"/>
                        <a14:foregroundMark x1="93000" y1="37920" x2="93000" y2="37920"/>
                      </a14:backgroundRemoval>
                    </a14:imgEffect>
                  </a14:imgLayer>
                </a14:imgProps>
              </a:ext>
            </a:extLst>
          </a:blip>
          <a:srcRect t="5735" r="1" b="10535"/>
          <a:stretch/>
        </p:blipFill>
        <p:spPr>
          <a:xfrm>
            <a:off x="2432004" y="2279196"/>
            <a:ext cx="3368936" cy="35260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BB63C-AD24-4C46-9442-1C6DC620E812}"/>
              </a:ext>
            </a:extLst>
          </p:cNvPr>
          <p:cNvGrpSpPr/>
          <p:nvPr/>
        </p:nvGrpSpPr>
        <p:grpSpPr>
          <a:xfrm>
            <a:off x="6532678" y="1696474"/>
            <a:ext cx="3450274" cy="4759928"/>
            <a:chOff x="6826665" y="1542260"/>
            <a:chExt cx="3157164" cy="4390472"/>
          </a:xfrm>
        </p:grpSpPr>
        <p:pic>
          <p:nvPicPr>
            <p:cNvPr id="5" name="Picture 4" descr="A black sweatpants with a drawstring&#10;&#10;Description automatically generated">
              <a:extLst>
                <a:ext uri="{FF2B5EF4-FFF2-40B4-BE49-F238E27FC236}">
                  <a16:creationId xmlns:a16="http://schemas.microsoft.com/office/drawing/2014/main" id="{14537E0B-1F34-47EA-B79A-E68343E3C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31" r="3721" b="-5"/>
            <a:stretch/>
          </p:blipFill>
          <p:spPr>
            <a:xfrm>
              <a:off x="6946778" y="2220145"/>
              <a:ext cx="2739691" cy="371258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CE1785-79DB-4693-A7EE-27339CBB05C5}"/>
                </a:ext>
              </a:extLst>
            </p:cNvPr>
            <p:cNvGrpSpPr/>
            <p:nvPr/>
          </p:nvGrpSpPr>
          <p:grpSpPr>
            <a:xfrm>
              <a:off x="6826665" y="1542260"/>
              <a:ext cx="3157164" cy="2106328"/>
              <a:chOff x="6826665" y="1542260"/>
              <a:chExt cx="3157164" cy="210632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C21E1-CBFB-48F9-82BF-0C7FB7C16FCC}"/>
                  </a:ext>
                </a:extLst>
              </p:cNvPr>
              <p:cNvSpPr txBox="1"/>
              <p:nvPr/>
            </p:nvSpPr>
            <p:spPr>
              <a:xfrm>
                <a:off x="7528756" y="1542260"/>
                <a:ext cx="1671454" cy="34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R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 Cargo Pants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660399-FCD1-4CE8-8FB9-1133F5AD2090}"/>
                  </a:ext>
                </a:extLst>
              </p:cNvPr>
              <p:cNvSpPr txBox="1"/>
              <p:nvPr/>
            </p:nvSpPr>
            <p:spPr>
              <a:xfrm rot="1114162">
                <a:off x="6826665" y="3307923"/>
                <a:ext cx="1592280" cy="34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 Side Pockets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500C2-D337-46BE-A7E4-37EDF76B0CFC}"/>
                  </a:ext>
                </a:extLst>
              </p:cNvPr>
              <p:cNvSpPr txBox="1"/>
              <p:nvPr/>
            </p:nvSpPr>
            <p:spPr>
              <a:xfrm rot="20561138">
                <a:off x="8706861" y="2921224"/>
                <a:ext cx="1276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 Metal Drawstrings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36155-6FD3-460F-8016-2E78D66B7F94}"/>
              </a:ext>
            </a:extLst>
          </p:cNvPr>
          <p:cNvGrpSpPr/>
          <p:nvPr/>
        </p:nvGrpSpPr>
        <p:grpSpPr>
          <a:xfrm>
            <a:off x="6965687" y="2443321"/>
            <a:ext cx="2319504" cy="899938"/>
            <a:chOff x="7171251" y="2202436"/>
            <a:chExt cx="2319504" cy="899938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BC5499B8-AD7A-4672-8E7B-AA003852B5FD}"/>
                </a:ext>
              </a:extLst>
            </p:cNvPr>
            <p:cNvSpPr/>
            <p:nvPr/>
          </p:nvSpPr>
          <p:spPr>
            <a:xfrm rot="5400000">
              <a:off x="7967390" y="2340233"/>
              <a:ext cx="698465" cy="42287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9F0FD7E-A2A7-44FA-AFB5-B4C1041BBD33}"/>
                </a:ext>
              </a:extLst>
            </p:cNvPr>
            <p:cNvSpPr/>
            <p:nvPr/>
          </p:nvSpPr>
          <p:spPr>
            <a:xfrm rot="1188396">
              <a:off x="7171251" y="2679502"/>
              <a:ext cx="698465" cy="42287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F586B1B-B60A-46BA-955A-1168AAC904F8}"/>
                </a:ext>
              </a:extLst>
            </p:cNvPr>
            <p:cNvSpPr/>
            <p:nvPr/>
          </p:nvSpPr>
          <p:spPr>
            <a:xfrm rot="9525702">
              <a:off x="8858544" y="2675082"/>
              <a:ext cx="632211" cy="385709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7A8132-5E89-540E-AE53-A5F645849E2A}"/>
              </a:ext>
            </a:extLst>
          </p:cNvPr>
          <p:cNvSpPr txBox="1"/>
          <p:nvPr/>
        </p:nvSpPr>
        <p:spPr>
          <a:xfrm>
            <a:off x="6592197" y="4185836"/>
            <a:ext cx="1621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 Cargo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C2D2CE-496C-0EEA-A1BB-649D8AFC3CB8}"/>
              </a:ext>
            </a:extLst>
          </p:cNvPr>
          <p:cNvSpPr txBox="1"/>
          <p:nvPr/>
        </p:nvSpPr>
        <p:spPr>
          <a:xfrm>
            <a:off x="8493170" y="4509745"/>
            <a:ext cx="1266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 Logos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EA2E6-996F-0F06-BE08-AECA10839AEC}"/>
              </a:ext>
            </a:extLst>
          </p:cNvPr>
          <p:cNvSpPr txBox="1"/>
          <p:nvPr/>
        </p:nvSpPr>
        <p:spPr>
          <a:xfrm>
            <a:off x="3483059" y="3953582"/>
            <a:ext cx="1266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 Logos</a:t>
            </a:r>
          </a:p>
        </p:txBody>
      </p:sp>
    </p:spTree>
    <p:extLst>
      <p:ext uri="{BB962C8B-B14F-4D97-AF65-F5344CB8AC3E}">
        <p14:creationId xmlns:p14="http://schemas.microsoft.com/office/powerpoint/2010/main" val="2636829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91FE-67EA-4258-A91E-6AEA4248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304" y="0"/>
            <a:ext cx="7627393" cy="1084729"/>
          </a:xfrm>
        </p:spPr>
        <p:txBody>
          <a:bodyPr>
            <a:normAutofit/>
          </a:bodyPr>
          <a:lstStyle/>
          <a:p>
            <a:pPr algn="ctr"/>
            <a:r>
              <a:rPr lang="es-PR" sz="4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Código de vestimenta </a:t>
            </a:r>
            <a:r>
              <a:rPr lang="en-US" sz="4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NBEC</a:t>
            </a:r>
            <a:endParaRPr lang="en-US" sz="4000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4" descr="Image">
            <a:extLst>
              <a:ext uri="{FF2B5EF4-FFF2-40B4-BE49-F238E27FC236}">
                <a16:creationId xmlns:a16="http://schemas.microsoft.com/office/drawing/2014/main" id="{474ED1D5-F918-4813-9F83-91E5F26FF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0" b="92400" l="10000" r="93000">
                        <a14:foregroundMark x1="62600" y1="9600" x2="62600" y2="9600"/>
                        <a14:foregroundMark x1="53700" y1="6800" x2="53700" y2="6800"/>
                        <a14:foregroundMark x1="90600" y1="37920" x2="90600" y2="37920"/>
                        <a14:foregroundMark x1="59000" y1="92400" x2="59000" y2="92400"/>
                        <a14:foregroundMark x1="77500" y1="40720" x2="77500" y2="40720"/>
                        <a14:foregroundMark x1="93000" y1="37360" x2="93000" y2="37360"/>
                        <a14:foregroundMark x1="93000" y1="37920" x2="93000" y2="37920"/>
                      </a14:backgroundRemoval>
                    </a14:imgEffect>
                  </a14:imgLayer>
                </a14:imgProps>
              </a:ext>
            </a:extLst>
          </a:blip>
          <a:srcRect t="5735" r="1" b="10535"/>
          <a:stretch/>
        </p:blipFill>
        <p:spPr>
          <a:xfrm>
            <a:off x="2288615" y="2313418"/>
            <a:ext cx="3368936" cy="35260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BB63C-AD24-4C46-9442-1C6DC620E812}"/>
              </a:ext>
            </a:extLst>
          </p:cNvPr>
          <p:cNvGrpSpPr/>
          <p:nvPr/>
        </p:nvGrpSpPr>
        <p:grpSpPr>
          <a:xfrm>
            <a:off x="6378351" y="1696474"/>
            <a:ext cx="3604602" cy="4759928"/>
            <a:chOff x="6685448" y="1542260"/>
            <a:chExt cx="3298381" cy="4390472"/>
          </a:xfrm>
        </p:grpSpPr>
        <p:pic>
          <p:nvPicPr>
            <p:cNvPr id="5" name="Picture 4" descr="A black sweatpants with a drawstring&#10;&#10;Description automatically generated">
              <a:extLst>
                <a:ext uri="{FF2B5EF4-FFF2-40B4-BE49-F238E27FC236}">
                  <a16:creationId xmlns:a16="http://schemas.microsoft.com/office/drawing/2014/main" id="{14537E0B-1F34-47EA-B79A-E68343E3C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31" r="3721" b="-5"/>
            <a:stretch/>
          </p:blipFill>
          <p:spPr>
            <a:xfrm>
              <a:off x="6946778" y="2220145"/>
              <a:ext cx="2739691" cy="371258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CE1785-79DB-4693-A7EE-27339CBB05C5}"/>
                </a:ext>
              </a:extLst>
            </p:cNvPr>
            <p:cNvGrpSpPr/>
            <p:nvPr/>
          </p:nvGrpSpPr>
          <p:grpSpPr>
            <a:xfrm>
              <a:off x="6685448" y="1542260"/>
              <a:ext cx="3298381" cy="1881877"/>
              <a:chOff x="6685448" y="1542260"/>
              <a:chExt cx="3298381" cy="188187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C21E1-CBFB-48F9-82BF-0C7FB7C16FCC}"/>
                  </a:ext>
                </a:extLst>
              </p:cNvPr>
              <p:cNvSpPr txBox="1"/>
              <p:nvPr/>
            </p:nvSpPr>
            <p:spPr>
              <a:xfrm>
                <a:off x="7528756" y="1542260"/>
                <a:ext cx="1592280" cy="59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R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 pantalones cargo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660399-FCD1-4CE8-8FB9-1133F5AD2090}"/>
                  </a:ext>
                </a:extLst>
              </p:cNvPr>
              <p:cNvSpPr txBox="1"/>
              <p:nvPr/>
            </p:nvSpPr>
            <p:spPr>
              <a:xfrm rot="1114162">
                <a:off x="6685448" y="2967644"/>
                <a:ext cx="1592280" cy="34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R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 bolsillos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500C2-D337-46BE-A7E4-37EDF76B0CFC}"/>
                  </a:ext>
                </a:extLst>
              </p:cNvPr>
              <p:cNvSpPr txBox="1"/>
              <p:nvPr/>
            </p:nvSpPr>
            <p:spPr>
              <a:xfrm rot="20561138">
                <a:off x="8706861" y="2941528"/>
                <a:ext cx="1276968" cy="482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R" sz="14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 cordones </a:t>
                </a:r>
                <a:br>
                  <a:rPr lang="es-PR" sz="14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s-PR" sz="14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  Metal 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36155-6FD3-460F-8016-2E78D66B7F94}"/>
              </a:ext>
            </a:extLst>
          </p:cNvPr>
          <p:cNvGrpSpPr/>
          <p:nvPr/>
        </p:nvGrpSpPr>
        <p:grpSpPr>
          <a:xfrm>
            <a:off x="7001212" y="2314030"/>
            <a:ext cx="2319504" cy="899938"/>
            <a:chOff x="7171251" y="2202436"/>
            <a:chExt cx="2319504" cy="899938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BC5499B8-AD7A-4672-8E7B-AA003852B5FD}"/>
                </a:ext>
              </a:extLst>
            </p:cNvPr>
            <p:cNvSpPr/>
            <p:nvPr/>
          </p:nvSpPr>
          <p:spPr>
            <a:xfrm rot="5400000">
              <a:off x="7967390" y="2340233"/>
              <a:ext cx="698465" cy="42287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9F0FD7E-A2A7-44FA-AFB5-B4C1041BBD33}"/>
                </a:ext>
              </a:extLst>
            </p:cNvPr>
            <p:cNvSpPr/>
            <p:nvPr/>
          </p:nvSpPr>
          <p:spPr>
            <a:xfrm rot="1188396">
              <a:off x="7171251" y="2679502"/>
              <a:ext cx="698465" cy="42287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F586B1B-B60A-46BA-955A-1168AAC904F8}"/>
                </a:ext>
              </a:extLst>
            </p:cNvPr>
            <p:cNvSpPr/>
            <p:nvPr/>
          </p:nvSpPr>
          <p:spPr>
            <a:xfrm rot="9525702">
              <a:off x="8858544" y="2675082"/>
              <a:ext cx="632211" cy="385709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297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8D1CFE-B761-B8CC-E9DE-00BE240F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7017"/>
            <a:ext cx="9905998" cy="121227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 INFORMATION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EC01A5-B776-0A89-2B4D-BCD1694FD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28627"/>
              </p:ext>
            </p:extLst>
          </p:nvPr>
        </p:nvGraphicFramePr>
        <p:xfrm>
          <a:off x="315527" y="985420"/>
          <a:ext cx="11560947" cy="523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82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75DD95-0122-EF55-1C69-986FC612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32" y="0"/>
            <a:ext cx="5366737" cy="7876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DRESS CODE POLICY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F3EE5EE-C268-B043-B97A-5682AA154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83001"/>
              </p:ext>
            </p:extLst>
          </p:nvPr>
        </p:nvGraphicFramePr>
        <p:xfrm>
          <a:off x="497542" y="762000"/>
          <a:ext cx="11196917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1922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75DD95-0122-EF55-1C69-986FC612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207" y="0"/>
            <a:ext cx="7577586" cy="78768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Política de Código de Vestimenta</a:t>
            </a:r>
            <a:endParaRPr lang="en-US" sz="40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F3EE5EE-C268-B043-B97A-5682AA154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20528"/>
              </p:ext>
            </p:extLst>
          </p:nvPr>
        </p:nvGraphicFramePr>
        <p:xfrm>
          <a:off x="497541" y="787684"/>
          <a:ext cx="11196917" cy="570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67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BF5D65-FE44-E8E9-294B-378888D2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46858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Dress code policy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7DB0744-67CA-E8E8-95BA-67B74F60B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13376"/>
              </p:ext>
            </p:extLst>
          </p:nvPr>
        </p:nvGraphicFramePr>
        <p:xfrm>
          <a:off x="287677" y="1232898"/>
          <a:ext cx="1152144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5014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BF5D65-FE44-E8E9-294B-378888D2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46858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Codigo</a:t>
            </a:r>
            <a:r>
              <a:rPr lang="en-US" sz="4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poliza</a:t>
            </a:r>
            <a:r>
              <a:rPr lang="en-US" sz="4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Vestimenta</a:t>
            </a:r>
            <a:endParaRPr lang="en-US" sz="40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7DB0744-67CA-E8E8-95BA-67B74F60B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351832"/>
              </p:ext>
            </p:extLst>
          </p:nvPr>
        </p:nvGraphicFramePr>
        <p:xfrm>
          <a:off x="287677" y="1232898"/>
          <a:ext cx="1152144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0756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8150-7F8D-426F-A005-57E5018F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9" y="1910378"/>
            <a:ext cx="4089115" cy="2856378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DRESS CODE </a:t>
            </a:r>
            <a:br>
              <a:rPr lang="en-US" sz="4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endParaRPr lang="en-US" sz="4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246344-CEAE-4F77-AFD5-EE544B09FE26}"/>
              </a:ext>
            </a:extLst>
          </p:cNvPr>
          <p:cNvGrpSpPr/>
          <p:nvPr/>
        </p:nvGrpSpPr>
        <p:grpSpPr>
          <a:xfrm>
            <a:off x="5934119" y="265345"/>
            <a:ext cx="5012369" cy="1463040"/>
            <a:chOff x="5203341" y="290541"/>
            <a:chExt cx="5012369" cy="14630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240AA5-0947-4D84-968D-4DB8F4ACD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203341" y="290541"/>
              <a:ext cx="1407022" cy="1463040"/>
            </a:xfrm>
            <a:prstGeom prst="rect">
              <a:avLst/>
            </a:prstGeom>
          </p:spPr>
        </p:pic>
        <p:pic>
          <p:nvPicPr>
            <p:cNvPr id="9" name="Picture 8" descr="A long sleeved grey shirt&#10;&#10;Description automatically generated">
              <a:extLst>
                <a:ext uri="{FF2B5EF4-FFF2-40B4-BE49-F238E27FC236}">
                  <a16:creationId xmlns:a16="http://schemas.microsoft.com/office/drawing/2014/main" id="{3010E84B-E325-4321-982A-60B696019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4143" y="306611"/>
              <a:ext cx="1391567" cy="1446970"/>
            </a:xfrm>
            <a:prstGeom prst="rect">
              <a:avLst/>
            </a:prstGeom>
          </p:spPr>
        </p:pic>
        <p:pic>
          <p:nvPicPr>
            <p:cNvPr id="11" name="Picture 10" descr="A white long sleeved shirt&#10;&#10;Description automatically generated">
              <a:extLst>
                <a:ext uri="{FF2B5EF4-FFF2-40B4-BE49-F238E27FC236}">
                  <a16:creationId xmlns:a16="http://schemas.microsoft.com/office/drawing/2014/main" id="{62614048-D43C-4402-8531-18E268D2A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1337" r="-317" b="21572"/>
            <a:stretch/>
          </p:blipFill>
          <p:spPr>
            <a:xfrm>
              <a:off x="6794259" y="290541"/>
              <a:ext cx="1810500" cy="144697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19A3AC-9C4E-4ACC-9A59-09535B581D75}"/>
              </a:ext>
            </a:extLst>
          </p:cNvPr>
          <p:cNvGrpSpPr/>
          <p:nvPr/>
        </p:nvGrpSpPr>
        <p:grpSpPr>
          <a:xfrm>
            <a:off x="5328799" y="4154175"/>
            <a:ext cx="6483002" cy="2505800"/>
            <a:chOff x="5400718" y="3200127"/>
            <a:chExt cx="6483002" cy="2505800"/>
          </a:xfrm>
        </p:grpSpPr>
        <p:pic>
          <p:nvPicPr>
            <p:cNvPr id="13" name="Picture 2" descr="Avia Women's Slip-on Athletic Sneaker, Wide Width Available ...">
              <a:extLst>
                <a:ext uri="{FF2B5EF4-FFF2-40B4-BE49-F238E27FC236}">
                  <a16:creationId xmlns:a16="http://schemas.microsoft.com/office/drawing/2014/main" id="{23E49573-4C32-4025-9269-6DF2059BA9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1" t="14780" r="7171" b="14908"/>
            <a:stretch/>
          </p:blipFill>
          <p:spPr bwMode="auto">
            <a:xfrm>
              <a:off x="5771378" y="4347677"/>
              <a:ext cx="1540932" cy="135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79B13C8-F342-4D76-BAFE-875B23B34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090" y="4317831"/>
              <a:ext cx="1376428" cy="137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4B1C01F2-A32D-46CE-9B18-B4A2D8107C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1" t="45777" r="8734" b="7165"/>
            <a:stretch/>
          </p:blipFill>
          <p:spPr bwMode="auto">
            <a:xfrm>
              <a:off x="7374660" y="4172370"/>
              <a:ext cx="1979489" cy="110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4F875AB-85F4-4F1C-821B-75F28A2E0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00718" y="3200127"/>
              <a:ext cx="1920540" cy="11038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C925D2-D3F8-4C1B-AE7D-BAC1E608A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576" t="9729" r="1894" b="3110"/>
            <a:stretch/>
          </p:blipFill>
          <p:spPr>
            <a:xfrm>
              <a:off x="7419382" y="3327607"/>
              <a:ext cx="2041844" cy="790788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075CE9DA-1F13-4631-B8B4-23E417ECF2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" t="41152" r="4640" b="27778"/>
            <a:stretch/>
          </p:blipFill>
          <p:spPr bwMode="auto">
            <a:xfrm>
              <a:off x="9573948" y="3310127"/>
              <a:ext cx="2309772" cy="959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11C805F-8553-45B9-9CDE-9468AD84E55F}"/>
              </a:ext>
            </a:extLst>
          </p:cNvPr>
          <p:cNvSpPr txBox="1"/>
          <p:nvPr/>
        </p:nvSpPr>
        <p:spPr>
          <a:xfrm>
            <a:off x="7089169" y="21370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08F6B-39C7-4602-BABE-2FFA8BBFB01F}"/>
              </a:ext>
            </a:extLst>
          </p:cNvPr>
          <p:cNvSpPr txBox="1"/>
          <p:nvPr/>
        </p:nvSpPr>
        <p:spPr>
          <a:xfrm>
            <a:off x="5204139" y="1747383"/>
            <a:ext cx="6557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 black, white, or gray undershirts (long or short sleeve) </a:t>
            </a:r>
            <a:b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be worn under the uniform polo.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F01CE6-FF00-4430-9CD9-DDA7C41ADA2B}"/>
              </a:ext>
            </a:extLst>
          </p:cNvPr>
          <p:cNvSpPr txBox="1"/>
          <p:nvPr/>
        </p:nvSpPr>
        <p:spPr>
          <a:xfrm>
            <a:off x="5136681" y="2830736"/>
            <a:ext cx="6675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students must wear slip-on shoes. Shoes must have a back and 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must be either black or white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Crocs, shoelaces, buckles, or Velcro allowed.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Socks must also be black or white.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5361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8150-7F8D-426F-A005-57E5018F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29" y="2000811"/>
            <a:ext cx="4089115" cy="2856378"/>
          </a:xfrm>
        </p:spPr>
        <p:txBody>
          <a:bodyPr anchor="ctr">
            <a:normAutofit/>
          </a:bodyPr>
          <a:lstStyle/>
          <a:p>
            <a:pPr algn="ctr"/>
            <a:r>
              <a:rPr lang="pt-BR" sz="4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Política de Código de Vestimenta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246344-CEAE-4F77-AFD5-EE544B09FE26}"/>
              </a:ext>
            </a:extLst>
          </p:cNvPr>
          <p:cNvGrpSpPr/>
          <p:nvPr/>
        </p:nvGrpSpPr>
        <p:grpSpPr>
          <a:xfrm>
            <a:off x="5934119" y="292937"/>
            <a:ext cx="5012369" cy="1463040"/>
            <a:chOff x="5203341" y="290541"/>
            <a:chExt cx="5012369" cy="14630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240AA5-0947-4D84-968D-4DB8F4ACD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203341" y="290541"/>
              <a:ext cx="1407022" cy="1463040"/>
            </a:xfrm>
            <a:prstGeom prst="rect">
              <a:avLst/>
            </a:prstGeom>
          </p:spPr>
        </p:pic>
        <p:pic>
          <p:nvPicPr>
            <p:cNvPr id="9" name="Picture 8" descr="A long sleeved grey shirt&#10;&#10;Description automatically generated">
              <a:extLst>
                <a:ext uri="{FF2B5EF4-FFF2-40B4-BE49-F238E27FC236}">
                  <a16:creationId xmlns:a16="http://schemas.microsoft.com/office/drawing/2014/main" id="{3010E84B-E325-4321-982A-60B696019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143" y="306611"/>
              <a:ext cx="1391567" cy="1446970"/>
            </a:xfrm>
            <a:prstGeom prst="rect">
              <a:avLst/>
            </a:prstGeom>
          </p:spPr>
        </p:pic>
        <p:pic>
          <p:nvPicPr>
            <p:cNvPr id="11" name="Picture 10" descr="A white long sleeved shirt&#10;&#10;Description automatically generated">
              <a:extLst>
                <a:ext uri="{FF2B5EF4-FFF2-40B4-BE49-F238E27FC236}">
                  <a16:creationId xmlns:a16="http://schemas.microsoft.com/office/drawing/2014/main" id="{62614048-D43C-4402-8531-18E268D2A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1337" r="-317" b="21572"/>
            <a:stretch/>
          </p:blipFill>
          <p:spPr>
            <a:xfrm>
              <a:off x="6794259" y="290541"/>
              <a:ext cx="1810500" cy="144697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19A3AC-9C4E-4ACC-9A59-09535B581D75}"/>
              </a:ext>
            </a:extLst>
          </p:cNvPr>
          <p:cNvGrpSpPr/>
          <p:nvPr/>
        </p:nvGrpSpPr>
        <p:grpSpPr>
          <a:xfrm>
            <a:off x="5328799" y="4154175"/>
            <a:ext cx="6483002" cy="2505800"/>
            <a:chOff x="5400718" y="3200127"/>
            <a:chExt cx="6483002" cy="2505800"/>
          </a:xfrm>
        </p:grpSpPr>
        <p:pic>
          <p:nvPicPr>
            <p:cNvPr id="13" name="Picture 2" descr="Avia Women's Slip-on Athletic Sneaker, Wide Width Available ...">
              <a:extLst>
                <a:ext uri="{FF2B5EF4-FFF2-40B4-BE49-F238E27FC236}">
                  <a16:creationId xmlns:a16="http://schemas.microsoft.com/office/drawing/2014/main" id="{23E49573-4C32-4025-9269-6DF2059BA9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1" t="14780" r="7171" b="14908"/>
            <a:stretch/>
          </p:blipFill>
          <p:spPr bwMode="auto">
            <a:xfrm>
              <a:off x="5771378" y="4347677"/>
              <a:ext cx="1540932" cy="135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79B13C8-F342-4D76-BAFE-875B23B34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090" y="4317831"/>
              <a:ext cx="1376428" cy="137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4B1C01F2-A32D-46CE-9B18-B4A2D8107C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1" t="45777" r="8734" b="7165"/>
            <a:stretch/>
          </p:blipFill>
          <p:spPr bwMode="auto">
            <a:xfrm>
              <a:off x="7374660" y="4172370"/>
              <a:ext cx="1979489" cy="110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4F875AB-85F4-4F1C-821B-75F28A2E0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00718" y="3200127"/>
              <a:ext cx="1920540" cy="11038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C925D2-D3F8-4C1B-AE7D-BAC1E608A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576" t="9729" r="1894" b="3110"/>
            <a:stretch/>
          </p:blipFill>
          <p:spPr>
            <a:xfrm>
              <a:off x="7419382" y="3327607"/>
              <a:ext cx="2041844" cy="790788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075CE9DA-1F13-4631-B8B4-23E417ECF2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" t="41152" r="4640" b="27778"/>
            <a:stretch/>
          </p:blipFill>
          <p:spPr bwMode="auto">
            <a:xfrm>
              <a:off x="9573948" y="3310127"/>
              <a:ext cx="2309772" cy="959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11C805F-8553-45B9-9CDE-9468AD84E55F}"/>
              </a:ext>
            </a:extLst>
          </p:cNvPr>
          <p:cNvSpPr txBox="1"/>
          <p:nvPr/>
        </p:nvSpPr>
        <p:spPr>
          <a:xfrm>
            <a:off x="7089169" y="21370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08F6B-39C7-4602-BABE-2FFA8BBFB01F}"/>
              </a:ext>
            </a:extLst>
          </p:cNvPr>
          <p:cNvSpPr txBox="1"/>
          <p:nvPr/>
        </p:nvSpPr>
        <p:spPr>
          <a:xfrm>
            <a:off x="5191259" y="1755977"/>
            <a:ext cx="6478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33CCFF"/>
                </a:solidFill>
              </a:rPr>
              <a:t>Las camisetas interiores sólidas negras, blancas o grises </a:t>
            </a:r>
            <a:br>
              <a:rPr lang="es-ES" b="1" dirty="0">
                <a:solidFill>
                  <a:srgbClr val="33CCFF"/>
                </a:solidFill>
              </a:rPr>
            </a:br>
            <a:r>
              <a:rPr lang="es-ES" b="1" dirty="0">
                <a:solidFill>
                  <a:srgbClr val="33CCFF"/>
                </a:solidFill>
              </a:rPr>
              <a:t>(de manga larga o corta) </a:t>
            </a:r>
            <a:br>
              <a:rPr lang="es-ES" b="1" dirty="0">
                <a:solidFill>
                  <a:srgbClr val="33CCFF"/>
                </a:solidFill>
              </a:rPr>
            </a:br>
            <a:r>
              <a:rPr lang="es-ES" b="1" dirty="0">
                <a:solidFill>
                  <a:srgbClr val="33CCFF"/>
                </a:solidFill>
              </a:rPr>
              <a:t>se pueden usar debajo del polo del uniforme.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F01CE6-FF00-4430-9CD9-DDA7C41ADA2B}"/>
              </a:ext>
            </a:extLst>
          </p:cNvPr>
          <p:cNvSpPr txBox="1"/>
          <p:nvPr/>
        </p:nvSpPr>
        <p:spPr>
          <a:xfrm>
            <a:off x="5136681" y="2921168"/>
            <a:ext cx="66751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los estudiantes deben usar zapatos sin cordones. </a:t>
            </a:r>
            <a:br>
              <a:rPr lang="es-E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zapatos deben tener respaldo y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ser negros o blancos</a:t>
            </a:r>
            <a:r>
              <a:rPr lang="es-E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s-E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 permiten </a:t>
            </a:r>
            <a:r>
              <a:rPr lang="es-ES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Crocs</a:t>
            </a:r>
            <a:r>
              <a:rPr lang="es-E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cordones, hebillas o Velcro. </a:t>
            </a:r>
            <a:br>
              <a:rPr lang="es-E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Los calcetines también deben ser negros o blancos.</a:t>
            </a:r>
          </a:p>
          <a:p>
            <a:pPr algn="ctr"/>
            <a:endParaRPr lang="en-US" sz="1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76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A4A69F-7AB8-63B3-21CE-C41377B1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7625"/>
            <a:ext cx="557784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DRESS CODE POLICY continued…</a:t>
            </a:r>
            <a:endParaRPr lang="en-US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7BFBEE42-F3E6-707C-0283-E7C9133F36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40113" y="947024"/>
            <a:ext cx="6126480" cy="5669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Hair Cut, Color, and Styles must be natural/clean cut. (</a:t>
            </a:r>
            <a:r>
              <a:rPr lang="en-US" b="1" u="sng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carvings or designs). </a:t>
            </a:r>
            <a:r>
              <a:rPr lang="en-US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Hair can not exceed past the bra line/mid back!</a:t>
            </a:r>
            <a:br>
              <a:rPr lang="en-US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Nail Colors must be neutral (i.e., light pinks, nudes, white, light grey) and </a:t>
            </a:r>
            <a:r>
              <a:rPr lang="en-US" b="1" u="sng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 excessively long and NO extra jewelry attached to nails.</a:t>
            </a:r>
            <a:b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u="sng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JEWELRY</a:t>
            </a:r>
            <a: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may be worn except for up to </a:t>
            </a:r>
            <a:r>
              <a:rPr lang="en-US" b="1" u="sng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TWO PAIRS</a:t>
            </a:r>
            <a: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earrings (no bigger than a quarter) and a </a:t>
            </a:r>
            <a:r>
              <a:rPr lang="en-US" b="1" u="sng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stud-style</a:t>
            </a:r>
            <a: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nose ring, if applicable. </a:t>
            </a:r>
            <a:r>
              <a:rPr lang="en-US" b="1" i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Clear piercing must be put in place of metal piercing if anywhere else on your body</a:t>
            </a:r>
            <a:br>
              <a:rPr lang="en-US" b="1" i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1" cap="none" dirty="0">
              <a:solidFill>
                <a:srgbClr val="33CCFF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Jackets/Sweatshirts are permitted to be worn </a:t>
            </a:r>
            <a:r>
              <a:rPr lang="en-US" b="1" u="sng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school, NOT in school</a:t>
            </a:r>
            <a:r>
              <a:rPr lang="en-US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b="1" u="sng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Hoods are NOT permitted</a:t>
            </a:r>
            <a:r>
              <a:rPr lang="en-US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Acceptable colors are white, gray, or black ONLY!</a:t>
            </a:r>
          </a:p>
        </p:txBody>
      </p:sp>
      <p:pic>
        <p:nvPicPr>
          <p:cNvPr id="32" name="Content Placeholder 3" descr="A person with long black hair&#10;&#10;Description automatically generated">
            <a:extLst>
              <a:ext uri="{FF2B5EF4-FFF2-40B4-BE49-F238E27FC236}">
                <a16:creationId xmlns:a16="http://schemas.microsoft.com/office/drawing/2014/main" id="{A8CC794D-B49C-9630-6795-799227AE3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72" r="-3" b="-3"/>
          <a:stretch/>
        </p:blipFill>
        <p:spPr>
          <a:xfrm>
            <a:off x="688499" y="647472"/>
            <a:ext cx="2364940" cy="2632224"/>
          </a:xfrm>
          <a:custGeom>
            <a:avLst/>
            <a:gdLst/>
            <a:ahLst/>
            <a:cxnLst/>
            <a:rect l="l" t="t" r="r" b="b"/>
            <a:pathLst>
              <a:path w="2364940" h="2632224">
                <a:moveTo>
                  <a:pt x="129605" y="0"/>
                </a:moveTo>
                <a:lnTo>
                  <a:pt x="2364940" y="0"/>
                </a:lnTo>
                <a:lnTo>
                  <a:pt x="2364940" y="2632224"/>
                </a:lnTo>
                <a:lnTo>
                  <a:pt x="0" y="2632224"/>
                </a:lnTo>
                <a:lnTo>
                  <a:pt x="0" y="129605"/>
                </a:lnTo>
                <a:cubicBezTo>
                  <a:pt x="0" y="58026"/>
                  <a:pt x="58026" y="0"/>
                  <a:pt x="129605" y="0"/>
                </a:cubicBezTo>
                <a:close/>
              </a:path>
            </a:pathLst>
          </a:custGeom>
          <a:ln w="38100">
            <a:gradFill>
              <a:gsLst>
                <a:gs pos="0">
                  <a:srgbClr val="363D46"/>
                </a:gs>
                <a:gs pos="100000">
                  <a:srgbClr val="282E35"/>
                </a:gs>
              </a:gsLst>
              <a:lin ang="5400000" scaled="1"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5" name="Picture 6" descr="Sterling Silver Nose Ring Hoop, Septum Ring - Etsy">
            <a:extLst>
              <a:ext uri="{FF2B5EF4-FFF2-40B4-BE49-F238E27FC236}">
                <a16:creationId xmlns:a16="http://schemas.microsoft.com/office/drawing/2014/main" id="{40F2E465-3C1E-8A23-9875-0D0E98CA9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r="7615" b="7"/>
          <a:stretch/>
        </p:blipFill>
        <p:spPr bwMode="auto">
          <a:xfrm>
            <a:off x="3214306" y="603405"/>
            <a:ext cx="2364940" cy="2632224"/>
          </a:xfrm>
          <a:custGeom>
            <a:avLst/>
            <a:gdLst/>
            <a:ahLst/>
            <a:cxnLst/>
            <a:rect l="l" t="t" r="r" b="b"/>
            <a:pathLst>
              <a:path w="2364940" h="2632224">
                <a:moveTo>
                  <a:pt x="0" y="0"/>
                </a:moveTo>
                <a:lnTo>
                  <a:pt x="2235335" y="0"/>
                </a:lnTo>
                <a:cubicBezTo>
                  <a:pt x="2306914" y="0"/>
                  <a:pt x="2364940" y="58026"/>
                  <a:pt x="2364940" y="129605"/>
                </a:cubicBezTo>
                <a:lnTo>
                  <a:pt x="2364940" y="2632224"/>
                </a:lnTo>
                <a:lnTo>
                  <a:pt x="0" y="2632224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363D46"/>
                </a:gs>
                <a:gs pos="100000">
                  <a:srgbClr val="282E35"/>
                </a:gs>
              </a:gsLst>
              <a:lin ang="5400000" scaled="1"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4F493-29B3-21E0-BBE9-8484860F4A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8" r="7165" b="-1"/>
          <a:stretch/>
        </p:blipFill>
        <p:spPr>
          <a:xfrm>
            <a:off x="688499" y="3440562"/>
            <a:ext cx="2364940" cy="2632224"/>
          </a:xfrm>
          <a:custGeom>
            <a:avLst/>
            <a:gdLst/>
            <a:ahLst/>
            <a:cxnLst/>
            <a:rect l="l" t="t" r="r" b="b"/>
            <a:pathLst>
              <a:path w="2364940" h="2632224">
                <a:moveTo>
                  <a:pt x="0" y="0"/>
                </a:moveTo>
                <a:lnTo>
                  <a:pt x="2364940" y="0"/>
                </a:lnTo>
                <a:lnTo>
                  <a:pt x="2364940" y="2632224"/>
                </a:lnTo>
                <a:lnTo>
                  <a:pt x="129605" y="2632224"/>
                </a:lnTo>
                <a:cubicBezTo>
                  <a:pt x="58026" y="2632224"/>
                  <a:pt x="0" y="2574198"/>
                  <a:pt x="0" y="2502619"/>
                </a:cubicBezTo>
                <a:close/>
              </a:path>
            </a:pathLst>
          </a:custGeom>
          <a:ln w="38100">
            <a:gradFill>
              <a:gsLst>
                <a:gs pos="0">
                  <a:srgbClr val="363D46"/>
                </a:gs>
                <a:gs pos="100000">
                  <a:srgbClr val="282E35"/>
                </a:gs>
              </a:gsLst>
              <a:lin ang="5400000" scaled="1"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3" name="Picture 8" descr="2.5mm Petite Diamond Bezel Nose Ring Stud – FreshTrends">
            <a:extLst>
              <a:ext uri="{FF2B5EF4-FFF2-40B4-BE49-F238E27FC236}">
                <a16:creationId xmlns:a16="http://schemas.microsoft.com/office/drawing/2014/main" id="{D069899C-2577-F09E-6402-CE5AFCDED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0" b="7"/>
          <a:stretch/>
        </p:blipFill>
        <p:spPr bwMode="auto">
          <a:xfrm>
            <a:off x="3214306" y="3440562"/>
            <a:ext cx="2364940" cy="2632224"/>
          </a:xfrm>
          <a:custGeom>
            <a:avLst/>
            <a:gdLst/>
            <a:ahLst/>
            <a:cxnLst/>
            <a:rect l="l" t="t" r="r" b="b"/>
            <a:pathLst>
              <a:path w="2364940" h="2632224">
                <a:moveTo>
                  <a:pt x="0" y="0"/>
                </a:moveTo>
                <a:lnTo>
                  <a:pt x="2364940" y="0"/>
                </a:lnTo>
                <a:lnTo>
                  <a:pt x="2364940" y="2502619"/>
                </a:lnTo>
                <a:cubicBezTo>
                  <a:pt x="2364940" y="2574198"/>
                  <a:pt x="2306914" y="2632224"/>
                  <a:pt x="2235335" y="2632224"/>
                </a:cubicBezTo>
                <a:lnTo>
                  <a:pt x="0" y="2632224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363D46"/>
                </a:gs>
                <a:gs pos="100000">
                  <a:srgbClr val="282E35"/>
                </a:gs>
              </a:gsLst>
              <a:lin ang="5400000" scaled="1"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BCDFDB17-3606-FF79-B4D8-3FCDED962B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62273" y="3465350"/>
            <a:ext cx="914400" cy="9144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41131636-B60D-1116-9BBF-320A30C44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947" y="3781664"/>
            <a:ext cx="914400" cy="914400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EC647005-F8A8-971A-08E2-C753E34F2C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50867">
            <a:off x="3409326" y="9470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9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A4A69F-7AB8-63B3-21CE-C41377B1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661" y="107625"/>
            <a:ext cx="6383383" cy="539847"/>
          </a:xfrm>
        </p:spPr>
        <p:txBody>
          <a:bodyPr>
            <a:normAutofit/>
          </a:bodyPr>
          <a:lstStyle/>
          <a:p>
            <a:pPr algn="ctr"/>
            <a:r>
              <a:rPr lang="es-PR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Política de Código de Vestimenta continuación...</a:t>
            </a:r>
            <a:endParaRPr lang="es-PR" sz="2000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7BFBEE42-F3E6-707C-0283-E7C9133F36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40113" y="792480"/>
            <a:ext cx="6126480" cy="58238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PR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corte, color y estilo del cabello deben ser naturales y limpios (</a:t>
            </a:r>
            <a:r>
              <a:rPr lang="es-PR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</a:t>
            </a:r>
            <a:r>
              <a:rPr lang="es-PR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grabados ni diseños). </a:t>
            </a:r>
            <a:r>
              <a:rPr lang="es-PR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¡El cabello no debe exceder la línea del sostén o la mitad de la espalda!</a:t>
            </a:r>
          </a:p>
          <a:p>
            <a:r>
              <a:rPr lang="es-PR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colores de las uñas deben ser neutros (es decir, rosados claros, nude, blanco, gris claro) y </a:t>
            </a:r>
            <a:r>
              <a:rPr lang="es-PR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PR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pueden ser excesivamente largos y </a:t>
            </a:r>
            <a:r>
              <a:rPr lang="es-PR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PR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debe haber joyería adicional en las uñas.!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PR" b="1" u="sng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se permite usar joyería</a:t>
            </a:r>
            <a:r>
              <a:rPr lang="es-PR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PR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excepto hasta </a:t>
            </a:r>
            <a:r>
              <a:rPr lang="es-PR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DOS PARES de aretes </a:t>
            </a:r>
            <a:r>
              <a:rPr lang="es-PR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(no más grandes que una moneda de 25 centavos) y un aro o arete estilo clavito en la nariz, si aplica. Se debe usar un piercing transparente en lugar del piercing de metal si está en cualquier otra parte del cuerpo.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PR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 permite usar chaquetas/sudaderas </a:t>
            </a:r>
            <a:r>
              <a:rPr lang="es-PR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 ir a la escuela, pero NO dentro de la escuela</a:t>
            </a:r>
            <a:r>
              <a:rPr lang="es-PR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NO se permiten capuchas. ¡Los colores aceptables son blanco, gris o negro SOLAMENTE!</a:t>
            </a:r>
          </a:p>
          <a:p>
            <a:pPr marL="0" indent="0">
              <a:lnSpc>
                <a:spcPct val="90000"/>
              </a:lnSpc>
              <a:buNone/>
            </a:pPr>
            <a:endParaRPr lang="es-ES" sz="1200" b="1" cap="none" dirty="0">
              <a:solidFill>
                <a:srgbClr val="33CCFF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Content Placeholder 3" descr="A person with long black hair&#10;&#10;Description automatically generated">
            <a:extLst>
              <a:ext uri="{FF2B5EF4-FFF2-40B4-BE49-F238E27FC236}">
                <a16:creationId xmlns:a16="http://schemas.microsoft.com/office/drawing/2014/main" id="{A8CC794D-B49C-9630-6795-799227AE3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72" r="-3" b="-3"/>
          <a:stretch/>
        </p:blipFill>
        <p:spPr>
          <a:xfrm>
            <a:off x="688499" y="647472"/>
            <a:ext cx="2364940" cy="2632224"/>
          </a:xfrm>
          <a:custGeom>
            <a:avLst/>
            <a:gdLst/>
            <a:ahLst/>
            <a:cxnLst/>
            <a:rect l="l" t="t" r="r" b="b"/>
            <a:pathLst>
              <a:path w="2364940" h="2632224">
                <a:moveTo>
                  <a:pt x="129605" y="0"/>
                </a:moveTo>
                <a:lnTo>
                  <a:pt x="2364940" y="0"/>
                </a:lnTo>
                <a:lnTo>
                  <a:pt x="2364940" y="2632224"/>
                </a:lnTo>
                <a:lnTo>
                  <a:pt x="0" y="2632224"/>
                </a:lnTo>
                <a:lnTo>
                  <a:pt x="0" y="129605"/>
                </a:lnTo>
                <a:cubicBezTo>
                  <a:pt x="0" y="58026"/>
                  <a:pt x="58026" y="0"/>
                  <a:pt x="129605" y="0"/>
                </a:cubicBezTo>
                <a:close/>
              </a:path>
            </a:pathLst>
          </a:custGeom>
          <a:ln w="38100">
            <a:gradFill>
              <a:gsLst>
                <a:gs pos="0">
                  <a:srgbClr val="363D46"/>
                </a:gs>
                <a:gs pos="100000">
                  <a:srgbClr val="282E35"/>
                </a:gs>
              </a:gsLst>
              <a:lin ang="5400000" scaled="1"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5" name="Picture 6" descr="Sterling Silver Nose Ring Hoop, Septum Ring - Etsy">
            <a:extLst>
              <a:ext uri="{FF2B5EF4-FFF2-40B4-BE49-F238E27FC236}">
                <a16:creationId xmlns:a16="http://schemas.microsoft.com/office/drawing/2014/main" id="{40F2E465-3C1E-8A23-9875-0D0E98CA9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r="7615" b="7"/>
          <a:stretch/>
        </p:blipFill>
        <p:spPr bwMode="auto">
          <a:xfrm>
            <a:off x="3214306" y="647472"/>
            <a:ext cx="2364940" cy="2632224"/>
          </a:xfrm>
          <a:custGeom>
            <a:avLst/>
            <a:gdLst/>
            <a:ahLst/>
            <a:cxnLst/>
            <a:rect l="l" t="t" r="r" b="b"/>
            <a:pathLst>
              <a:path w="2364940" h="2632224">
                <a:moveTo>
                  <a:pt x="0" y="0"/>
                </a:moveTo>
                <a:lnTo>
                  <a:pt x="2235335" y="0"/>
                </a:lnTo>
                <a:cubicBezTo>
                  <a:pt x="2306914" y="0"/>
                  <a:pt x="2364940" y="58026"/>
                  <a:pt x="2364940" y="129605"/>
                </a:cubicBezTo>
                <a:lnTo>
                  <a:pt x="2364940" y="2632224"/>
                </a:lnTo>
                <a:lnTo>
                  <a:pt x="0" y="2632224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363D46"/>
                </a:gs>
                <a:gs pos="100000">
                  <a:srgbClr val="282E35"/>
                </a:gs>
              </a:gsLst>
              <a:lin ang="5400000" scaled="1"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4F493-29B3-21E0-BBE9-8484860F4A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8" r="7165" b="-1"/>
          <a:stretch/>
        </p:blipFill>
        <p:spPr>
          <a:xfrm>
            <a:off x="688499" y="3440562"/>
            <a:ext cx="2364940" cy="2632224"/>
          </a:xfrm>
          <a:custGeom>
            <a:avLst/>
            <a:gdLst/>
            <a:ahLst/>
            <a:cxnLst/>
            <a:rect l="l" t="t" r="r" b="b"/>
            <a:pathLst>
              <a:path w="2364940" h="2632224">
                <a:moveTo>
                  <a:pt x="0" y="0"/>
                </a:moveTo>
                <a:lnTo>
                  <a:pt x="2364940" y="0"/>
                </a:lnTo>
                <a:lnTo>
                  <a:pt x="2364940" y="2632224"/>
                </a:lnTo>
                <a:lnTo>
                  <a:pt x="129605" y="2632224"/>
                </a:lnTo>
                <a:cubicBezTo>
                  <a:pt x="58026" y="2632224"/>
                  <a:pt x="0" y="2574198"/>
                  <a:pt x="0" y="2502619"/>
                </a:cubicBezTo>
                <a:close/>
              </a:path>
            </a:pathLst>
          </a:custGeom>
          <a:ln w="38100">
            <a:gradFill>
              <a:gsLst>
                <a:gs pos="0">
                  <a:srgbClr val="363D46"/>
                </a:gs>
                <a:gs pos="100000">
                  <a:srgbClr val="282E35"/>
                </a:gs>
              </a:gsLst>
              <a:lin ang="5400000" scaled="1"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3" name="Picture 8" descr="2.5mm Petite Diamond Bezel Nose Ring Stud – FreshTrends">
            <a:extLst>
              <a:ext uri="{FF2B5EF4-FFF2-40B4-BE49-F238E27FC236}">
                <a16:creationId xmlns:a16="http://schemas.microsoft.com/office/drawing/2014/main" id="{D069899C-2577-F09E-6402-CE5AFCDED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0" b="7"/>
          <a:stretch/>
        </p:blipFill>
        <p:spPr bwMode="auto">
          <a:xfrm>
            <a:off x="3214306" y="3440562"/>
            <a:ext cx="2364940" cy="2632224"/>
          </a:xfrm>
          <a:custGeom>
            <a:avLst/>
            <a:gdLst/>
            <a:ahLst/>
            <a:cxnLst/>
            <a:rect l="l" t="t" r="r" b="b"/>
            <a:pathLst>
              <a:path w="2364940" h="2632224">
                <a:moveTo>
                  <a:pt x="0" y="0"/>
                </a:moveTo>
                <a:lnTo>
                  <a:pt x="2364940" y="0"/>
                </a:lnTo>
                <a:lnTo>
                  <a:pt x="2364940" y="2502619"/>
                </a:lnTo>
                <a:cubicBezTo>
                  <a:pt x="2364940" y="2574198"/>
                  <a:pt x="2306914" y="2632224"/>
                  <a:pt x="2235335" y="2632224"/>
                </a:cubicBezTo>
                <a:lnTo>
                  <a:pt x="0" y="2632224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363D46"/>
                </a:gs>
                <a:gs pos="100000">
                  <a:srgbClr val="282E35"/>
                </a:gs>
              </a:gsLst>
              <a:lin ang="5400000" scaled="1"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84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50 Rock Your Style with Trendy Nail Designs : Pretty Pastel Acrylic Long  Nails">
            <a:extLst>
              <a:ext uri="{FF2B5EF4-FFF2-40B4-BE49-F238E27FC236}">
                <a16:creationId xmlns:a16="http://schemas.microsoft.com/office/drawing/2014/main" id="{636E433B-0006-7C99-8483-307FD55C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1" y="3826979"/>
            <a:ext cx="1582056" cy="20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98D30-27F3-213B-51A1-A3E66641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957" y="198424"/>
            <a:ext cx="10300086" cy="108093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Unacceptable Dress Code Examples</a:t>
            </a:r>
            <a:br>
              <a:rPr lang="en-US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PR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s-PR" sz="32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Ejemplos de códigos de vestimenta inaceptables</a:t>
            </a:r>
            <a:endParaRPr lang="es-PR" b="1" dirty="0">
              <a:solidFill>
                <a:srgbClr val="FFFF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0FB98-BBE5-139E-39F3-21E1C998B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16" t="8422" r="3996" b="59361"/>
          <a:stretch/>
        </p:blipFill>
        <p:spPr>
          <a:xfrm>
            <a:off x="0" y="1993608"/>
            <a:ext cx="2845836" cy="1332859"/>
          </a:xfrm>
          <a:prstGeom prst="rect">
            <a:avLst/>
          </a:prstGeom>
        </p:spPr>
      </p:pic>
      <p:pic>
        <p:nvPicPr>
          <p:cNvPr id="1028" name="Picture 4" descr="CDN media">
            <a:extLst>
              <a:ext uri="{FF2B5EF4-FFF2-40B4-BE49-F238E27FC236}">
                <a16:creationId xmlns:a16="http://schemas.microsoft.com/office/drawing/2014/main" id="{5A017FA1-D1AA-B678-80E9-5845C904A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0" r="1424" b="30476"/>
          <a:stretch/>
        </p:blipFill>
        <p:spPr bwMode="auto">
          <a:xfrm>
            <a:off x="3117440" y="1993608"/>
            <a:ext cx="2851740" cy="146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C5EACC-0B17-2927-F483-9113EEC03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r="35664" b="6079"/>
          <a:stretch/>
        </p:blipFill>
        <p:spPr bwMode="auto">
          <a:xfrm>
            <a:off x="10767527" y="2101403"/>
            <a:ext cx="1424473" cy="36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EA7D27-F63B-932E-DF19-A69F4B41AD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778" r="7596" b="10983"/>
          <a:stretch/>
        </p:blipFill>
        <p:spPr>
          <a:xfrm>
            <a:off x="8876005" y="2101403"/>
            <a:ext cx="1779601" cy="3549836"/>
          </a:xfrm>
          <a:prstGeom prst="rect">
            <a:avLst/>
          </a:prstGeom>
        </p:spPr>
      </p:pic>
      <p:pic>
        <p:nvPicPr>
          <p:cNvPr id="1034" name="Picture 10" descr="Hoop Earrings 14K Yellow or 14K White Gold Small, Medium, Large, Jumbo XL  Size 14mm 90mm 3mm Tube Thickness Hinge-lock Closure - Etsy Israel">
            <a:extLst>
              <a:ext uri="{FF2B5EF4-FFF2-40B4-BE49-F238E27FC236}">
                <a16:creationId xmlns:a16="http://schemas.microsoft.com/office/drawing/2014/main" id="{81BC86E3-C535-C6B2-70A1-0C9314858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8" r="472"/>
          <a:stretch/>
        </p:blipFill>
        <p:spPr bwMode="auto">
          <a:xfrm>
            <a:off x="5412311" y="3574778"/>
            <a:ext cx="2911810" cy="295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tton Crew Socks Bright Colors Bundle L">
            <a:extLst>
              <a:ext uri="{FF2B5EF4-FFF2-40B4-BE49-F238E27FC236}">
                <a16:creationId xmlns:a16="http://schemas.microsoft.com/office/drawing/2014/main" id="{5B1BB090-1D35-6FAE-32E4-AD12595E7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18771" r="6981" b="19353"/>
          <a:stretch/>
        </p:blipFill>
        <p:spPr bwMode="auto">
          <a:xfrm>
            <a:off x="254389" y="3826979"/>
            <a:ext cx="2518285" cy="182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A1B78E44-3D1A-E93F-51C2-0AF9DEB82F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1680" y="1884771"/>
            <a:ext cx="842347" cy="842347"/>
          </a:xfrm>
          <a:prstGeom prst="rect">
            <a:avLst/>
          </a:prstGeom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96CDE076-F6B4-F947-4489-FBDBE23D2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56901" y="1907092"/>
            <a:ext cx="842347" cy="842347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EF62C3A3-3548-8247-0D5F-7368880EB0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066" y="3896762"/>
            <a:ext cx="842347" cy="842347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BBAD5851-4207-4C5B-4BD6-CEAE9F1563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25" y="3896762"/>
            <a:ext cx="842347" cy="842347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845AD25E-27E4-A73D-0318-52E481926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59072" y="3826979"/>
            <a:ext cx="1238325" cy="1494167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245DA80E-3E68-C427-EE09-3A44C8C8E1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36443" y="2660037"/>
            <a:ext cx="1238325" cy="14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69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2869F2-753C-7DA3-3A6B-4A130358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771" y="0"/>
            <a:ext cx="7204544" cy="10860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RULES / REGLAS DE BÚSQUEDA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33E53-DC93-58C9-6645-2441E0A4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87" y="1340527"/>
            <a:ext cx="4478152" cy="522006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CELLPHONES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NECKLACES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RINGS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SHORTS/PANTS UNDER UNIFORM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ONLY 1 BLACK/WHITE/ UNDERSHIRT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JEANS/CARGO PANTS </a:t>
            </a:r>
            <a:b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6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BLACK JOGGERS ONLY – NO POCKETS</a:t>
            </a: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ZIPPERS/BUTTONS/METALS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LIPSTICK/LIPGLOSS/CHAPSTICK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BRACELETS/ANKLETS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COLORFUL SOCKS (BLACK OR WHITE ONLY)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SHORT NAILS IN NATURAL/LIGHT COLORS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LONG EYELASHES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HAIR BRAIDS NO LONGER THAN THE MIDDLE OF THE BACK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MORE THAN 2 EARRINGS, </a:t>
            </a:r>
            <a:r>
              <a:rPr lang="en-US" sz="25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 HOOPS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MORE THAN $10.00</a:t>
            </a:r>
            <a:br>
              <a:rPr lang="en-US" sz="20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163384C-062D-1AF1-A742-16FD27568389}"/>
              </a:ext>
            </a:extLst>
          </p:cNvPr>
          <p:cNvSpPr txBox="1">
            <a:spLocks/>
          </p:cNvSpPr>
          <p:nvPr/>
        </p:nvSpPr>
        <p:spPr>
          <a:xfrm>
            <a:off x="5919078" y="1180730"/>
            <a:ext cx="5808323" cy="522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TELÉFONOS CELULARES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COLLARES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ANILLOS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PANTALONES CORTOS O PANTALONES DEBAJO DEL UNIFORME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SOLO UNA CAMISETA INTERIOR NEGRA/BLANCA/GRIS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JEANS O PANTALONES CARGO </a:t>
            </a:r>
            <a:b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14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SOLO JOGGERS NEGROS - SIN BOLSILLOS</a:t>
            </a: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CIERRES/BOTONES/METALES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LABIAL/BRILLO LABIAL/BÁLSAMO LABIAL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PULSERAS/TOBILLERAS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CALCETINES COLORIDOS (SOLO NEGROS O BLANCOS)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UÑAS CORTAS EN COLORES NATURALES/CLAROS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 PESTAÑAS LARGAS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TRENZAS DE CABELLO NO MÁS LARGAS QUE LA MITAD DE LA ESPALDA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MÁS DE 2 ARETES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MÁS DE $10.00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0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8D1CFE-B761-B8CC-E9DE-00BE240F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7017"/>
            <a:ext cx="9905998" cy="1212273"/>
          </a:xfrm>
        </p:spPr>
        <p:txBody>
          <a:bodyPr>
            <a:normAutofit/>
          </a:bodyPr>
          <a:lstStyle/>
          <a:p>
            <a:pPr algn="ctr"/>
            <a:r>
              <a:rPr lang="es-PR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INFORMACIÓN DE CONTACTO</a:t>
            </a:r>
            <a:endParaRPr lang="es-PR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EC01A5-B776-0A89-2B4D-BCD1694FD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54252"/>
              </p:ext>
            </p:extLst>
          </p:nvPr>
        </p:nvGraphicFramePr>
        <p:xfrm>
          <a:off x="315527" y="985420"/>
          <a:ext cx="11560947" cy="523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675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8D1CFE-B761-B8CC-E9DE-00BE240F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5646"/>
            <a:ext cx="9905998" cy="121227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 INFORMATION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824;p27" descr="A blue and green logo&#10;&#10;Description automatically generated">
            <a:extLst>
              <a:ext uri="{FF2B5EF4-FFF2-40B4-BE49-F238E27FC236}">
                <a16:creationId xmlns:a16="http://schemas.microsoft.com/office/drawing/2014/main" id="{6ABB5C9E-FA56-4F70-A717-6DE6C51E0E4B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36306" y="2424082"/>
            <a:ext cx="5120640" cy="310896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EFF43A-E0D6-4FDC-A205-4C8156B397DF}"/>
              </a:ext>
            </a:extLst>
          </p:cNvPr>
          <p:cNvSpPr txBox="1"/>
          <p:nvPr/>
        </p:nvSpPr>
        <p:spPr>
          <a:xfrm>
            <a:off x="5451627" y="2613573"/>
            <a:ext cx="6400800" cy="223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Ms. </a:t>
            </a:r>
            <a:r>
              <a:rPr lang="en-US" sz="3200" b="1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LaShawndria</a:t>
            </a:r>
            <a:r>
              <a:rPr lang="en-US" sz="32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(Shawn) Singleton</a:t>
            </a:r>
            <a:br>
              <a:rPr lang="en-US" sz="32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Prevention Specialist</a:t>
            </a:r>
            <a:br>
              <a:rPr lang="en-US" sz="32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cap="small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lsingleton@Eckerd.org</a:t>
            </a:r>
            <a:endParaRPr lang="en-US" sz="3200" b="1" cap="small" dirty="0">
              <a:solidFill>
                <a:srgbClr val="33CCFF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(321) 423-4738</a:t>
            </a:r>
          </a:p>
        </p:txBody>
      </p:sp>
    </p:spTree>
    <p:extLst>
      <p:ext uri="{BB962C8B-B14F-4D97-AF65-F5344CB8AC3E}">
        <p14:creationId xmlns:p14="http://schemas.microsoft.com/office/powerpoint/2010/main" val="227614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1921F8-676A-97CF-8235-BA0A819A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RESOURCES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93D1253A-0972-F184-2E34-5F886AC68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94569"/>
              </p:ext>
            </p:extLst>
          </p:nvPr>
        </p:nvGraphicFramePr>
        <p:xfrm>
          <a:off x="4577933" y="417251"/>
          <a:ext cx="7184980" cy="601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938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1921F8-676A-97CF-8235-BA0A819A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s-PR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</a:t>
            </a:r>
            <a:br>
              <a:rPr lang="es-PR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PR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escolares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93D1253A-0972-F184-2E34-5F886AC68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056765"/>
              </p:ext>
            </p:extLst>
          </p:nvPr>
        </p:nvGraphicFramePr>
        <p:xfrm>
          <a:off x="4577933" y="284085"/>
          <a:ext cx="7184980" cy="615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013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FCEE80-8426-C0A0-68AD-94A71E8A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714375"/>
            <a:ext cx="4517945" cy="5076826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TRANSPORTATION</a:t>
            </a:r>
            <a:b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b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401 Simpson Road </a:t>
            </a:r>
            <a:br>
              <a:rPr lang="en-US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Kissimmee, Fl. 34744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8BB13-AFC1-D2F9-A44B-5F1DCB2D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107" y="277090"/>
            <a:ext cx="6951213" cy="640111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 algn="ctr">
              <a:buNone/>
            </a:pPr>
            <a: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transportation request may take up to </a:t>
            </a:r>
            <a:b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7-10 business days</a:t>
            </a:r>
            <a: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process.  </a:t>
            </a:r>
            <a:b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Once transportation is arranged, you will receive a call with detailed routing information for your student. </a:t>
            </a:r>
            <a:b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you have </a:t>
            </a:r>
            <a:r>
              <a:rPr lang="en-US" sz="2200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been contacted within </a:t>
            </a:r>
            <a:r>
              <a:rPr lang="en-US" sz="2200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five school days </a:t>
            </a:r>
            <a:br>
              <a:rPr lang="en-US" sz="2200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attending orientation, </a:t>
            </a:r>
            <a:b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please reach out to the transportation department.</a:t>
            </a:r>
          </a:p>
          <a:p>
            <a:pPr marL="457200" lvl="1" indent="0" algn="ctr">
              <a:buNone/>
            </a:pPr>
            <a:br>
              <a:rPr lang="en-US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Transportation Contact:</a:t>
            </a:r>
            <a:br>
              <a:rPr lang="en-US" sz="24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 err="1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ms.</a:t>
            </a:r>
            <a:r>
              <a:rPr lang="en-US" sz="24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Amy Jacob, computer routing technician</a:t>
            </a:r>
            <a:br>
              <a:rPr lang="en-US" sz="24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Phone:  </a:t>
            </a:r>
            <a:r>
              <a:rPr lang="en-U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(407) 518-4555 </a:t>
            </a:r>
            <a:br>
              <a:rPr lang="en-U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alternate phone: </a:t>
            </a:r>
            <a:r>
              <a:rPr lang="en-U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(407) 518-4540</a:t>
            </a:r>
            <a:br>
              <a:rPr lang="en-US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 address changes must be reported to the school with proper supporting documentation.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4BFB8D-67BE-6629-5F10-66D5488BAB7A}"/>
                  </a:ext>
                </a:extLst>
              </p14:cNvPr>
              <p14:cNvContentPartPr/>
              <p14:nvPr/>
            </p14:nvContentPartPr>
            <p14:xfrm>
              <a:off x="9520920" y="53758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4BFB8D-67BE-6629-5F10-66D5488BAB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1560" y="5366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83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FCEE80-8426-C0A0-68AD-94A71E8A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714375"/>
            <a:ext cx="4517945" cy="5076826"/>
          </a:xfrm>
        </p:spPr>
        <p:txBody>
          <a:bodyPr anchor="ctr">
            <a:normAutofit/>
          </a:bodyPr>
          <a:lstStyle/>
          <a:p>
            <a:r>
              <a:rPr lang="es-PR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Departamento</a:t>
            </a:r>
            <a:br>
              <a:rPr lang="es-PR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PR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br>
              <a:rPr lang="es-PR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PR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Transporte</a:t>
            </a:r>
            <a:b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401 Simpson Road </a:t>
            </a:r>
            <a:br>
              <a:rPr lang="en-US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Kissimmee, Fl. 34744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8BB13-AFC1-D2F9-A44B-5F1DCB2D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107" y="277090"/>
            <a:ext cx="6951213" cy="640111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lvl="1" indent="0" algn="ctr">
              <a:buNone/>
            </a:pPr>
            <a:r>
              <a:rPr lang="es-E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Una solicitud de transporte puede tardar entre </a:t>
            </a:r>
            <a:br>
              <a:rPr lang="es-E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200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 a 10 días hábiles </a:t>
            </a:r>
            <a:r>
              <a:rPr lang="es-E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procesarse.  </a:t>
            </a:r>
          </a:p>
          <a:p>
            <a:pPr marL="457200" lvl="1" indent="0" algn="ctr">
              <a:buNone/>
            </a:pPr>
            <a:endParaRPr lang="es-ES" sz="2200" b="1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es-E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Una vez que se haya organizado el transporte, recibirá una llamada con información detallada sobre la ruta para su estudiante.  </a:t>
            </a:r>
          </a:p>
          <a:p>
            <a:pPr marL="457200" lvl="1" indent="0" algn="ctr">
              <a:buNone/>
            </a:pPr>
            <a:endParaRPr lang="es-ES" sz="2200" b="1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es-E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s-ES" sz="2200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E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ha sido contactado dentro de </a:t>
            </a:r>
            <a:r>
              <a:rPr lang="es-ES" sz="2200" b="1" cap="none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cinco días escolares después </a:t>
            </a:r>
            <a:r>
              <a:rPr lang="es-E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asistir a la orientación, comuníquese con el departamento de transporte.  </a:t>
            </a:r>
          </a:p>
          <a:p>
            <a:pPr marL="457200" lvl="1" indent="0" algn="ctr">
              <a:buNone/>
            </a:pPr>
            <a:endParaRPr lang="es-ES" sz="2200" b="1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es-ES" sz="22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Contacto de Transporte:  </a:t>
            </a:r>
          </a:p>
          <a:p>
            <a:pPr marL="457200" lvl="1" indent="0" algn="ctr">
              <a:buNone/>
            </a:pPr>
            <a:r>
              <a:rPr lang="es-ES" sz="22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Sra. Amy Jacob, técnica en enrutamiento de computadoras  </a:t>
            </a:r>
          </a:p>
          <a:p>
            <a:pPr marL="457200" lvl="1" indent="0" algn="ctr">
              <a:buNone/>
            </a:pPr>
            <a:r>
              <a:rPr lang="es-ES" sz="22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Teléfono:</a:t>
            </a:r>
            <a:r>
              <a:rPr lang="es-ES" sz="22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(407) 518-4555  </a:t>
            </a:r>
          </a:p>
          <a:p>
            <a:pPr marL="457200" lvl="1" indent="0" algn="ctr">
              <a:buNone/>
            </a:pPr>
            <a:r>
              <a:rPr lang="es-ES" sz="22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Teléfono alternativo: </a:t>
            </a:r>
            <a:r>
              <a:rPr lang="es-ES" sz="22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(407) 518-4540</a:t>
            </a:r>
            <a:r>
              <a:rPr lang="es-ES" sz="22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57200" lvl="1" indent="0" algn="ctr">
              <a:buNone/>
            </a:pPr>
            <a:endParaRPr lang="es-ES" sz="2200" b="1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es-ES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Todos los cambios de dirección deben ser informados a la escuela con la documentación de respaldo adecuada.</a:t>
            </a:r>
            <a:endParaRPr lang="en-US" sz="2200" b="1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FCEE80-8426-C0A0-68AD-94A71E8A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6" y="195209"/>
            <a:ext cx="8229600" cy="130224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TRANSPORTATION PROBLEMS!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8BB13-AFC1-D2F9-A44B-5F1DCB2D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95" y="1364294"/>
            <a:ext cx="8063305" cy="505745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 algn="ctr">
              <a:buNone/>
            </a:pPr>
            <a:r>
              <a:rPr lang="en-U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MISSED BUS!!!</a:t>
            </a:r>
            <a:br>
              <a:rPr lang="en-U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New Beginnings’ Main Office CLOSES at 4:00 PM.</a:t>
            </a:r>
            <a:b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 student misses his/her bus, they MUST be picked up </a:t>
            </a:r>
            <a:b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(by parent/guardian) </a:t>
            </a:r>
            <a:b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 4:00 PM (No Exceptions).</a:t>
            </a:r>
            <a:b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en-U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BUS MISBEHAVIOR</a:t>
            </a:r>
            <a:b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Bus Transportation can be denied, due to behavior violations, while in transport. </a:t>
            </a:r>
            <a:endParaRPr lang="en-US" sz="2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rade Gothic Next Cond" panose="020B0506040303020004" pitchFamily="34" charset="0"/>
            </a:endParaRPr>
          </a:p>
        </p:txBody>
      </p:sp>
      <p:pic>
        <p:nvPicPr>
          <p:cNvPr id="11" name="Picture 10" descr="Yellow school bus">
            <a:extLst>
              <a:ext uri="{FF2B5EF4-FFF2-40B4-BE49-F238E27FC236}">
                <a16:creationId xmlns:a16="http://schemas.microsoft.com/office/drawing/2014/main" id="{63AAF865-849B-9517-EBEA-186A446DED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7" r="41586" b="-1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3038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FCEE80-8426-C0A0-68AD-94A71E8A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6" y="195209"/>
            <a:ext cx="8229600" cy="1302249"/>
          </a:xfrm>
        </p:spPr>
        <p:txBody>
          <a:bodyPr>
            <a:normAutofit/>
          </a:bodyPr>
          <a:lstStyle/>
          <a:p>
            <a:pPr algn="ctr"/>
            <a:r>
              <a:rPr lang="es-PR" sz="4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¡Problemas de transporte!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8BB13-AFC1-D2F9-A44B-5F1DCB2D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9522" y="-3765176"/>
            <a:ext cx="9006892" cy="1580952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 algn="ctr">
              <a:buNone/>
            </a:pPr>
            <a:r>
              <a:rPr lang="es-E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¡</a:t>
            </a:r>
            <a:r>
              <a:rPr lang="en-U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Tarde Al </a:t>
            </a:r>
            <a:r>
              <a:rPr lang="es-E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AUTOBÚS !</a:t>
            </a:r>
          </a:p>
          <a:p>
            <a:pPr marL="457200" lvl="1" indent="0" algn="ctr">
              <a:buNone/>
            </a:pPr>
            <a:endParaRPr lang="es-E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es-ES" sz="2400" b="1" dirty="0">
                <a:solidFill>
                  <a:srgbClr val="33CCFF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Oficina Principal de New Beginnings CIERRA a las 4:00 PM.</a:t>
            </a:r>
          </a:p>
          <a:p>
            <a:pPr marL="457200" lvl="1" indent="0" algn="ctr">
              <a:buNone/>
            </a:pPr>
            <a:endParaRPr lang="es-E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es-E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 un estudiante pierde su autobús, DEBEN ser recogidos </a:t>
            </a:r>
            <a:br>
              <a:rPr lang="es-E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(por un padre/tutor) </a:t>
            </a:r>
            <a:br>
              <a:rPr lang="es-E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antes de las 4:00 PM (Sin Excepciones).</a:t>
            </a:r>
          </a:p>
          <a:p>
            <a:pPr marL="457200" lvl="1" indent="0" algn="ctr">
              <a:buNone/>
            </a:pPr>
            <a:endParaRPr lang="es-E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es-ES" sz="24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MALA CONDUCTA EN EL AUTOBÚS  </a:t>
            </a:r>
          </a:p>
          <a:p>
            <a:pPr marL="457200" lvl="1" indent="0" algn="ctr">
              <a:buNone/>
            </a:pPr>
            <a:r>
              <a:rPr lang="es-E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transporte en autobús puede ser denegado debido a violaciones de comportamiento mientras están en el transporte.</a:t>
            </a:r>
            <a:r>
              <a:rPr lang="es-PR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PR" sz="24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PR" sz="2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rade Gothic Next Cond" panose="020B0506040303020004" pitchFamily="34" charset="0"/>
            </a:endParaRPr>
          </a:p>
        </p:txBody>
      </p:sp>
      <p:pic>
        <p:nvPicPr>
          <p:cNvPr id="11" name="Picture 10" descr="Yellow school bus">
            <a:extLst>
              <a:ext uri="{FF2B5EF4-FFF2-40B4-BE49-F238E27FC236}">
                <a16:creationId xmlns:a16="http://schemas.microsoft.com/office/drawing/2014/main" id="{63AAF865-849B-9517-EBEA-186A446DED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7" r="41586" b="-1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27911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BFB0C63098841AC08964F746C9C3D" ma:contentTypeVersion="18" ma:contentTypeDescription="Create a new document." ma:contentTypeScope="" ma:versionID="accec893aa1ca177c47cd0f0f023f26c">
  <xsd:schema xmlns:xsd="http://www.w3.org/2001/XMLSchema" xmlns:xs="http://www.w3.org/2001/XMLSchema" xmlns:p="http://schemas.microsoft.com/office/2006/metadata/properties" xmlns:ns3="5c37b11e-52aa-456e-8444-acfcfa210a56" xmlns:ns4="6573af0e-cf6c-4d83-aaaf-4a5ab576ccb3" targetNamespace="http://schemas.microsoft.com/office/2006/metadata/properties" ma:root="true" ma:fieldsID="9989f597e13710bd99dd15e6207ff460" ns3:_="" ns4:_="">
    <xsd:import namespace="5c37b11e-52aa-456e-8444-acfcfa210a56"/>
    <xsd:import namespace="6573af0e-cf6c-4d83-aaaf-4a5ab576cc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7b11e-52aa-456e-8444-acfcfa210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3af0e-cf6c-4d83-aaaf-4a5ab576cc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37b11e-52aa-456e-8444-acfcfa210a5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CCE468-67AE-415A-9F5F-2776713A0DD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c37b11e-52aa-456e-8444-acfcfa210a56"/>
    <ds:schemaRef ds:uri="6573af0e-cf6c-4d83-aaaf-4a5ab576ccb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251302-410D-4AEB-8F4D-B0AB9C6637E5}">
  <ds:schemaRefs>
    <ds:schemaRef ds:uri="http://schemas.microsoft.com/office/2006/metadata/properties"/>
    <ds:schemaRef ds:uri="http://www.w3.org/2000/xmlns/"/>
    <ds:schemaRef ds:uri="5c37b11e-52aa-456e-8444-acfcfa210a56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F0E3ED-A39B-46F0-86BF-011F4983971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d30f33f-8bbb-4685-804b-9afcd2d1658d}" enabled="0" method="" siteId="{7d30f33f-8bbb-4685-804b-9afcd2d165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4392</TotalTime>
  <Words>2907</Words>
  <Application>Microsoft Office PowerPoint</Application>
  <PresentationFormat>Widescreen</PresentationFormat>
  <Paragraphs>249</Paragraphs>
  <Slides>30</Slides>
  <Notes>14</Notes>
  <HiddenSlides>13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Candara</vt:lpstr>
      <vt:lpstr>Century Gothic</vt:lpstr>
      <vt:lpstr>Segoe UI</vt:lpstr>
      <vt:lpstr>Trade Gothic Next Cond</vt:lpstr>
      <vt:lpstr>Trebuchet MS</vt:lpstr>
      <vt:lpstr>Wingdings</vt:lpstr>
      <vt:lpstr>Mesh</vt:lpstr>
      <vt:lpstr>PowerPoint Presentation</vt:lpstr>
      <vt:lpstr>CONTACT  INFORMATION</vt:lpstr>
      <vt:lpstr>INFORMACIÓN DE CONTACTO</vt:lpstr>
      <vt:lpstr>SCHOOL RESOURCES</vt:lpstr>
      <vt:lpstr>Recursos escolares</vt:lpstr>
      <vt:lpstr>TRANSPORTATION department  401 Simpson Road  Kissimmee, Fl. 34744</vt:lpstr>
      <vt:lpstr>Departamento de Transporte 401 Simpson Road  Kissimmee, Fl. 34744</vt:lpstr>
      <vt:lpstr>TRANSPORTATION PROBLEMS!</vt:lpstr>
      <vt:lpstr>¡Problemas de transporte!</vt:lpstr>
      <vt:lpstr>SCHOOL  INFORMATION</vt:lpstr>
      <vt:lpstr>Información escolar</vt:lpstr>
      <vt:lpstr>PowerPoint Presentation</vt:lpstr>
      <vt:lpstr>PowerPoint Presentation</vt:lpstr>
      <vt:lpstr>TRANSITION</vt:lpstr>
      <vt:lpstr>TRANSICIÓN</vt:lpstr>
      <vt:lpstr>SCHOOL  RULES</vt:lpstr>
      <vt:lpstr>PowerPoint Presentation</vt:lpstr>
      <vt:lpstr>NBEC DRESS CODE</vt:lpstr>
      <vt:lpstr>Código de vestimenta de NBEC</vt:lpstr>
      <vt:lpstr>DRESS CODE POLICY</vt:lpstr>
      <vt:lpstr>Política de Código de Vestimenta</vt:lpstr>
      <vt:lpstr>Dress code policy</vt:lpstr>
      <vt:lpstr>Codigo de poliza de Vestimenta</vt:lpstr>
      <vt:lpstr>DRESS CODE  POLICY</vt:lpstr>
      <vt:lpstr>Política de Código de Vestimenta</vt:lpstr>
      <vt:lpstr>DRESS CODE POLICY continued…</vt:lpstr>
      <vt:lpstr>Política de Código de Vestimenta continuación...</vt:lpstr>
      <vt:lpstr>Unacceptable Dress Code Examples         Ejemplos de códigos de vestimenta inaceptables</vt:lpstr>
      <vt:lpstr>SEARCH RULES / REGLAS DE BÚSQUEDA</vt:lpstr>
      <vt:lpstr>CONTACT 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Tifany Maldonado-Medina</dc:creator>
  <cp:lastModifiedBy>Omaira Perez</cp:lastModifiedBy>
  <cp:revision>43</cp:revision>
  <cp:lastPrinted>2024-05-02T13:08:47Z</cp:lastPrinted>
  <dcterms:created xsi:type="dcterms:W3CDTF">2024-01-08T20:14:58Z</dcterms:created>
  <dcterms:modified xsi:type="dcterms:W3CDTF">2024-10-15T15:00:44Z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0x010100936BFB0C63098841AC08964F746C9C3D</vt:lpwstr>
  </property>
</Properties>
</file>